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8" r:id="rId4"/>
  </p:sldMasterIdLst>
  <p:notesMasterIdLst>
    <p:notesMasterId r:id="rId32"/>
  </p:notesMasterIdLst>
  <p:handoutMasterIdLst>
    <p:handoutMasterId r:id="rId33"/>
  </p:handoutMasterIdLst>
  <p:sldIdLst>
    <p:sldId id="2131" r:id="rId5"/>
    <p:sldId id="2120" r:id="rId6"/>
    <p:sldId id="2121" r:id="rId7"/>
    <p:sldId id="2148" r:id="rId8"/>
    <p:sldId id="2126" r:id="rId9"/>
    <p:sldId id="2122" r:id="rId10"/>
    <p:sldId id="2125" r:id="rId11"/>
    <p:sldId id="2127" r:id="rId12"/>
    <p:sldId id="2128" r:id="rId13"/>
    <p:sldId id="2123" r:id="rId14"/>
    <p:sldId id="2124" r:id="rId15"/>
    <p:sldId id="2129" r:id="rId16"/>
    <p:sldId id="2136" r:id="rId17"/>
    <p:sldId id="2130" r:id="rId18"/>
    <p:sldId id="2137" r:id="rId19"/>
    <p:sldId id="2139" r:id="rId20"/>
    <p:sldId id="2138" r:id="rId21"/>
    <p:sldId id="2135" r:id="rId22"/>
    <p:sldId id="2141" r:id="rId23"/>
    <p:sldId id="2142" r:id="rId24"/>
    <p:sldId id="2144" r:id="rId25"/>
    <p:sldId id="2145" r:id="rId26"/>
    <p:sldId id="2149" r:id="rId27"/>
    <p:sldId id="2134" r:id="rId28"/>
    <p:sldId id="2132" r:id="rId29"/>
    <p:sldId id="2150" r:id="rId30"/>
    <p:sldId id="2147" r:id="rId31"/>
  </p:sldIdLst>
  <p:sldSz cx="12192000" cy="6858000"/>
  <p:notesSz cx="6858000" cy="9144000"/>
  <p:defaultText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2"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9" algn="l" defTabSz="91421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7679"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4F0A26E-A840-6D06-0353-F6977884CCB9}" name="Castro Aguirre,  Ignacio Eduardo (WDC)" initials="CAIE(" userId="S::castroign@paho.org::c1899b3e-165b-4f20-8e67-66a3aa7261cb" providerId="AD"/>
  <p188:author id="{153F4CA4-4DFC-F87D-6BB9-C2AE4358874E}" name="Burgos,  Pamela (OS-)" initials="B(" userId="S::burgospam@paho.org::4cc185e3-2630-41ed-a8d8-2594f9228a9a" providerId="AD"/>
  <p188:author id="{8E8DFCB7-B9C4-4DF7-114E-1319CD4FCE9E}" name="Alvarez,  Dan (OS-)" initials="A(" userId="S::alvarezdan@paho.org::d2bae8b0-9bd2-461a-9f6c-3174beeb9876" providerId="AD"/>
</p188: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E05A60"/>
    <a:srgbClr val="FF671B"/>
    <a:srgbClr val="FEF7DA"/>
    <a:srgbClr val="1B9ADD"/>
    <a:srgbClr val="179ADC"/>
    <a:srgbClr val="EF7544"/>
    <a:srgbClr val="1F6093"/>
    <a:srgbClr val="00AAF0"/>
    <a:srgbClr val="4B5050"/>
    <a:srgbClr val="041B3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0C64F18-96E4-4C7F-B2A5-A2CE47A8DA7B}" v="9" dt="2024-03-05T13:22:37.424"/>
  </p1510:revLst>
</p1510:revInfo>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512" y="52"/>
      </p:cViewPr>
      <p:guideLst>
        <p:guide orient="horz" pos="4320"/>
        <p:guide pos="7679"/>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40"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stro Aguirre,  Ignacio Eduardo (WDC)" userId="c1899b3e-165b-4f20-8e67-66a3aa7261cb" providerId="ADAL" clId="{80C64F18-96E4-4C7F-B2A5-A2CE47A8DA7B}"/>
    <pc:docChg chg="undo custSel addSld delSld modSld">
      <pc:chgData name="Castro Aguirre,  Ignacio Eduardo (WDC)" userId="c1899b3e-165b-4f20-8e67-66a3aa7261cb" providerId="ADAL" clId="{80C64F18-96E4-4C7F-B2A5-A2CE47A8DA7B}" dt="2024-03-05T13:24:23.515" v="1094" actId="20577"/>
      <pc:docMkLst>
        <pc:docMk/>
      </pc:docMkLst>
      <pc:sldChg chg="modSp mod">
        <pc:chgData name="Castro Aguirre,  Ignacio Eduardo (WDC)" userId="c1899b3e-165b-4f20-8e67-66a3aa7261cb" providerId="ADAL" clId="{80C64F18-96E4-4C7F-B2A5-A2CE47A8DA7B}" dt="2024-02-29T18:53:23.616" v="776" actId="6549"/>
        <pc:sldMkLst>
          <pc:docMk/>
          <pc:sldMk cId="372443995" sldId="2121"/>
        </pc:sldMkLst>
        <pc:spChg chg="mod">
          <ac:chgData name="Castro Aguirre,  Ignacio Eduardo (WDC)" userId="c1899b3e-165b-4f20-8e67-66a3aa7261cb" providerId="ADAL" clId="{80C64F18-96E4-4C7F-B2A5-A2CE47A8DA7B}" dt="2024-02-29T18:53:23.616" v="776" actId="6549"/>
          <ac:spMkLst>
            <pc:docMk/>
            <pc:sldMk cId="372443995" sldId="2121"/>
            <ac:spMk id="3" creationId="{38854C1B-88F5-9ADD-F07F-064782858DC8}"/>
          </ac:spMkLst>
        </pc:spChg>
      </pc:sldChg>
      <pc:sldChg chg="delSp mod">
        <pc:chgData name="Castro Aguirre,  Ignacio Eduardo (WDC)" userId="c1899b3e-165b-4f20-8e67-66a3aa7261cb" providerId="ADAL" clId="{80C64F18-96E4-4C7F-B2A5-A2CE47A8DA7B}" dt="2024-02-29T18:56:42.981" v="777" actId="478"/>
        <pc:sldMkLst>
          <pc:docMk/>
          <pc:sldMk cId="1293187863" sldId="2130"/>
        </pc:sldMkLst>
        <pc:picChg chg="del">
          <ac:chgData name="Castro Aguirre,  Ignacio Eduardo (WDC)" userId="c1899b3e-165b-4f20-8e67-66a3aa7261cb" providerId="ADAL" clId="{80C64F18-96E4-4C7F-B2A5-A2CE47A8DA7B}" dt="2024-02-29T18:56:42.981" v="777" actId="478"/>
          <ac:picMkLst>
            <pc:docMk/>
            <pc:sldMk cId="1293187863" sldId="2130"/>
            <ac:picMk id="7" creationId="{C303D4A9-D4E7-D73D-B32A-2009AB62F8C2}"/>
          </ac:picMkLst>
        </pc:picChg>
      </pc:sldChg>
      <pc:sldChg chg="modSp mod">
        <pc:chgData name="Castro Aguirre,  Ignacio Eduardo (WDC)" userId="c1899b3e-165b-4f20-8e67-66a3aa7261cb" providerId="ADAL" clId="{80C64F18-96E4-4C7F-B2A5-A2CE47A8DA7B}" dt="2024-03-05T13:24:23.515" v="1094" actId="20577"/>
        <pc:sldMkLst>
          <pc:docMk/>
          <pc:sldMk cId="2680855674" sldId="2134"/>
        </pc:sldMkLst>
        <pc:spChg chg="mod">
          <ac:chgData name="Castro Aguirre,  Ignacio Eduardo (WDC)" userId="c1899b3e-165b-4f20-8e67-66a3aa7261cb" providerId="ADAL" clId="{80C64F18-96E4-4C7F-B2A5-A2CE47A8DA7B}" dt="2024-03-05T13:24:23.515" v="1094" actId="20577"/>
          <ac:spMkLst>
            <pc:docMk/>
            <pc:sldMk cId="2680855674" sldId="2134"/>
            <ac:spMk id="2" creationId="{CDC5B39D-1FED-E053-5492-8E32D1BF542A}"/>
          </ac:spMkLst>
        </pc:spChg>
      </pc:sldChg>
      <pc:sldChg chg="del">
        <pc:chgData name="Castro Aguirre,  Ignacio Eduardo (WDC)" userId="c1899b3e-165b-4f20-8e67-66a3aa7261cb" providerId="ADAL" clId="{80C64F18-96E4-4C7F-B2A5-A2CE47A8DA7B}" dt="2024-02-29T17:46:04.310" v="352" actId="47"/>
        <pc:sldMkLst>
          <pc:docMk/>
          <pc:sldMk cId="2910002906" sldId="2140"/>
        </pc:sldMkLst>
      </pc:sldChg>
      <pc:sldChg chg="modSp mod">
        <pc:chgData name="Castro Aguirre,  Ignacio Eduardo (WDC)" userId="c1899b3e-165b-4f20-8e67-66a3aa7261cb" providerId="ADAL" clId="{80C64F18-96E4-4C7F-B2A5-A2CE47A8DA7B}" dt="2024-02-29T13:58:40.164" v="46" actId="27636"/>
        <pc:sldMkLst>
          <pc:docMk/>
          <pc:sldMk cId="3918195803" sldId="2141"/>
        </pc:sldMkLst>
        <pc:spChg chg="mod">
          <ac:chgData name="Castro Aguirre,  Ignacio Eduardo (WDC)" userId="c1899b3e-165b-4f20-8e67-66a3aa7261cb" providerId="ADAL" clId="{80C64F18-96E4-4C7F-B2A5-A2CE47A8DA7B}" dt="2024-02-29T13:58:40.164" v="46" actId="27636"/>
          <ac:spMkLst>
            <pc:docMk/>
            <pc:sldMk cId="3918195803" sldId="2141"/>
            <ac:spMk id="3" creationId="{DEB63145-69FD-C6B5-938A-A470FF97E03A}"/>
          </ac:spMkLst>
        </pc:spChg>
        <pc:spChg chg="mod">
          <ac:chgData name="Castro Aguirre,  Ignacio Eduardo (WDC)" userId="c1899b3e-165b-4f20-8e67-66a3aa7261cb" providerId="ADAL" clId="{80C64F18-96E4-4C7F-B2A5-A2CE47A8DA7B}" dt="2024-02-29T13:58:36.607" v="43" actId="27636"/>
          <ac:spMkLst>
            <pc:docMk/>
            <pc:sldMk cId="3918195803" sldId="2141"/>
            <ac:spMk id="4" creationId="{B726284E-82CE-69DC-C625-B57188DE6EAC}"/>
          </ac:spMkLst>
        </pc:spChg>
      </pc:sldChg>
      <pc:sldChg chg="addSp delSp modSp new mod">
        <pc:chgData name="Castro Aguirre,  Ignacio Eduardo (WDC)" userId="c1899b3e-165b-4f20-8e67-66a3aa7261cb" providerId="ADAL" clId="{80C64F18-96E4-4C7F-B2A5-A2CE47A8DA7B}" dt="2024-02-29T14:21:09.692" v="64" actId="1076"/>
        <pc:sldMkLst>
          <pc:docMk/>
          <pc:sldMk cId="3358465391" sldId="2142"/>
        </pc:sldMkLst>
        <pc:spChg chg="del">
          <ac:chgData name="Castro Aguirre,  Ignacio Eduardo (WDC)" userId="c1899b3e-165b-4f20-8e67-66a3aa7261cb" providerId="ADAL" clId="{80C64F18-96E4-4C7F-B2A5-A2CE47A8DA7B}" dt="2024-02-29T14:17:21.204" v="51" actId="478"/>
          <ac:spMkLst>
            <pc:docMk/>
            <pc:sldMk cId="3358465391" sldId="2142"/>
            <ac:spMk id="2" creationId="{D9CED165-BD18-74D1-AE84-8F7F76DD400D}"/>
          </ac:spMkLst>
        </pc:spChg>
        <pc:spChg chg="del">
          <ac:chgData name="Castro Aguirre,  Ignacio Eduardo (WDC)" userId="c1899b3e-165b-4f20-8e67-66a3aa7261cb" providerId="ADAL" clId="{80C64F18-96E4-4C7F-B2A5-A2CE47A8DA7B}" dt="2024-02-29T14:17:12.970" v="48" actId="478"/>
          <ac:spMkLst>
            <pc:docMk/>
            <pc:sldMk cId="3358465391" sldId="2142"/>
            <ac:spMk id="3" creationId="{98740F27-C7E7-A1E5-9B01-A3FC29C24D11}"/>
          </ac:spMkLst>
        </pc:spChg>
        <pc:spChg chg="del">
          <ac:chgData name="Castro Aguirre,  Ignacio Eduardo (WDC)" userId="c1899b3e-165b-4f20-8e67-66a3aa7261cb" providerId="ADAL" clId="{80C64F18-96E4-4C7F-B2A5-A2CE47A8DA7B}" dt="2024-02-29T14:17:15.667" v="49" actId="478"/>
          <ac:spMkLst>
            <pc:docMk/>
            <pc:sldMk cId="3358465391" sldId="2142"/>
            <ac:spMk id="4" creationId="{09EAEC83-E10C-5180-CCE2-D90339934456}"/>
          </ac:spMkLst>
        </pc:spChg>
        <pc:picChg chg="add mod">
          <ac:chgData name="Castro Aguirre,  Ignacio Eduardo (WDC)" userId="c1899b3e-165b-4f20-8e67-66a3aa7261cb" providerId="ADAL" clId="{80C64F18-96E4-4C7F-B2A5-A2CE47A8DA7B}" dt="2024-02-29T14:21:09.692" v="64" actId="1076"/>
          <ac:picMkLst>
            <pc:docMk/>
            <pc:sldMk cId="3358465391" sldId="2142"/>
            <ac:picMk id="7" creationId="{4BB12CBF-D9E4-7583-CD64-435482AE41D6}"/>
          </ac:picMkLst>
        </pc:picChg>
      </pc:sldChg>
      <pc:sldChg chg="addSp delSp modSp new del mod">
        <pc:chgData name="Castro Aguirre,  Ignacio Eduardo (WDC)" userId="c1899b3e-165b-4f20-8e67-66a3aa7261cb" providerId="ADAL" clId="{80C64F18-96E4-4C7F-B2A5-A2CE47A8DA7B}" dt="2024-02-29T14:24:19.934" v="213" actId="47"/>
        <pc:sldMkLst>
          <pc:docMk/>
          <pc:sldMk cId="3509080079" sldId="2143"/>
        </pc:sldMkLst>
        <pc:spChg chg="del">
          <ac:chgData name="Castro Aguirre,  Ignacio Eduardo (WDC)" userId="c1899b3e-165b-4f20-8e67-66a3aa7261cb" providerId="ADAL" clId="{80C64F18-96E4-4C7F-B2A5-A2CE47A8DA7B}" dt="2024-02-29T14:20:44.747" v="56" actId="478"/>
          <ac:spMkLst>
            <pc:docMk/>
            <pc:sldMk cId="3509080079" sldId="2143"/>
            <ac:spMk id="2" creationId="{2B6035A5-61E0-C7CF-DD6E-04B6F7009D19}"/>
          </ac:spMkLst>
        </pc:spChg>
        <pc:spChg chg="del">
          <ac:chgData name="Castro Aguirre,  Ignacio Eduardo (WDC)" userId="c1899b3e-165b-4f20-8e67-66a3aa7261cb" providerId="ADAL" clId="{80C64F18-96E4-4C7F-B2A5-A2CE47A8DA7B}" dt="2024-02-29T14:20:47.517" v="57" actId="478"/>
          <ac:spMkLst>
            <pc:docMk/>
            <pc:sldMk cId="3509080079" sldId="2143"/>
            <ac:spMk id="3" creationId="{2BD70B39-0840-B67F-8862-386BA4A444B5}"/>
          </ac:spMkLst>
        </pc:spChg>
        <pc:spChg chg="del">
          <ac:chgData name="Castro Aguirre,  Ignacio Eduardo (WDC)" userId="c1899b3e-165b-4f20-8e67-66a3aa7261cb" providerId="ADAL" clId="{80C64F18-96E4-4C7F-B2A5-A2CE47A8DA7B}" dt="2024-02-29T14:20:50.300" v="58" actId="478"/>
          <ac:spMkLst>
            <pc:docMk/>
            <pc:sldMk cId="3509080079" sldId="2143"/>
            <ac:spMk id="4" creationId="{49C7292D-811A-4AF9-79C0-3EB06331D081}"/>
          </ac:spMkLst>
        </pc:spChg>
        <pc:picChg chg="add mod">
          <ac:chgData name="Castro Aguirre,  Ignacio Eduardo (WDC)" userId="c1899b3e-165b-4f20-8e67-66a3aa7261cb" providerId="ADAL" clId="{80C64F18-96E4-4C7F-B2A5-A2CE47A8DA7B}" dt="2024-02-29T14:21:01.179" v="62" actId="1076"/>
          <ac:picMkLst>
            <pc:docMk/>
            <pc:sldMk cId="3509080079" sldId="2143"/>
            <ac:picMk id="7" creationId="{5D8ADD6F-4044-C517-EC3B-965CB2BBDA4A}"/>
          </ac:picMkLst>
        </pc:picChg>
      </pc:sldChg>
      <pc:sldChg chg="addSp delSp modSp new mod">
        <pc:chgData name="Castro Aguirre,  Ignacio Eduardo (WDC)" userId="c1899b3e-165b-4f20-8e67-66a3aa7261cb" providerId="ADAL" clId="{80C64F18-96E4-4C7F-B2A5-A2CE47A8DA7B}" dt="2024-02-29T14:24:10.725" v="212" actId="242"/>
        <pc:sldMkLst>
          <pc:docMk/>
          <pc:sldMk cId="453453560" sldId="2144"/>
        </pc:sldMkLst>
        <pc:spChg chg="del">
          <ac:chgData name="Castro Aguirre,  Ignacio Eduardo (WDC)" userId="c1899b3e-165b-4f20-8e67-66a3aa7261cb" providerId="ADAL" clId="{80C64F18-96E4-4C7F-B2A5-A2CE47A8DA7B}" dt="2024-02-29T14:21:33.156" v="70" actId="478"/>
          <ac:spMkLst>
            <pc:docMk/>
            <pc:sldMk cId="453453560" sldId="2144"/>
            <ac:spMk id="2" creationId="{A6FD38CF-1582-9C09-0DF8-30659604B6C3}"/>
          </ac:spMkLst>
        </pc:spChg>
        <pc:spChg chg="mod">
          <ac:chgData name="Castro Aguirre,  Ignacio Eduardo (WDC)" userId="c1899b3e-165b-4f20-8e67-66a3aa7261cb" providerId="ADAL" clId="{80C64F18-96E4-4C7F-B2A5-A2CE47A8DA7B}" dt="2024-02-29T14:24:10.725" v="212" actId="242"/>
          <ac:spMkLst>
            <pc:docMk/>
            <pc:sldMk cId="453453560" sldId="2144"/>
            <ac:spMk id="3" creationId="{C339AED2-14D1-B2BE-3590-873F12C5648E}"/>
          </ac:spMkLst>
        </pc:spChg>
        <pc:picChg chg="add mod">
          <ac:chgData name="Castro Aguirre,  Ignacio Eduardo (WDC)" userId="c1899b3e-165b-4f20-8e67-66a3aa7261cb" providerId="ADAL" clId="{80C64F18-96E4-4C7F-B2A5-A2CE47A8DA7B}" dt="2024-02-29T14:21:30.316" v="69" actId="14100"/>
          <ac:picMkLst>
            <pc:docMk/>
            <pc:sldMk cId="453453560" sldId="2144"/>
            <ac:picMk id="7" creationId="{95F0B752-F4C7-6C1D-A711-529F43097427}"/>
          </ac:picMkLst>
        </pc:picChg>
      </pc:sldChg>
      <pc:sldChg chg="addSp delSp modSp new mod modShow">
        <pc:chgData name="Castro Aguirre,  Ignacio Eduardo (WDC)" userId="c1899b3e-165b-4f20-8e67-66a3aa7261cb" providerId="ADAL" clId="{80C64F18-96E4-4C7F-B2A5-A2CE47A8DA7B}" dt="2024-03-04T18:16:42.589" v="1045" actId="729"/>
        <pc:sldMkLst>
          <pc:docMk/>
          <pc:sldMk cId="2117307088" sldId="2145"/>
        </pc:sldMkLst>
        <pc:spChg chg="del">
          <ac:chgData name="Castro Aguirre,  Ignacio Eduardo (WDC)" userId="c1899b3e-165b-4f20-8e67-66a3aa7261cb" providerId="ADAL" clId="{80C64F18-96E4-4C7F-B2A5-A2CE47A8DA7B}" dt="2024-02-29T17:39:21.469" v="215" actId="3680"/>
          <ac:spMkLst>
            <pc:docMk/>
            <pc:sldMk cId="2117307088" sldId="2145"/>
            <ac:spMk id="3" creationId="{7A763315-3019-8B96-5D21-9686FFC4A2E8}"/>
          </ac:spMkLst>
        </pc:spChg>
        <pc:spChg chg="del">
          <ac:chgData name="Castro Aguirre,  Ignacio Eduardo (WDC)" userId="c1899b3e-165b-4f20-8e67-66a3aa7261cb" providerId="ADAL" clId="{80C64F18-96E4-4C7F-B2A5-A2CE47A8DA7B}" dt="2024-02-29T17:42:32.312" v="243" actId="478"/>
          <ac:spMkLst>
            <pc:docMk/>
            <pc:sldMk cId="2117307088" sldId="2145"/>
            <ac:spMk id="4" creationId="{04C1A818-B6B1-C0AD-D855-D45B339160E5}"/>
          </ac:spMkLst>
        </pc:spChg>
        <pc:graphicFrameChg chg="add mod ord modGraphic">
          <ac:chgData name="Castro Aguirre,  Ignacio Eduardo (WDC)" userId="c1899b3e-165b-4f20-8e67-66a3aa7261cb" providerId="ADAL" clId="{80C64F18-96E4-4C7F-B2A5-A2CE47A8DA7B}" dt="2024-03-04T17:28:35.704" v="1009" actId="113"/>
          <ac:graphicFrameMkLst>
            <pc:docMk/>
            <pc:sldMk cId="2117307088" sldId="2145"/>
            <ac:graphicFrameMk id="6" creationId="{14E5E96D-C94B-E2A1-E7F1-3B4670DCB122}"/>
          </ac:graphicFrameMkLst>
        </pc:graphicFrameChg>
        <pc:picChg chg="add del mod">
          <ac:chgData name="Castro Aguirre,  Ignacio Eduardo (WDC)" userId="c1899b3e-165b-4f20-8e67-66a3aa7261cb" providerId="ADAL" clId="{80C64F18-96E4-4C7F-B2A5-A2CE47A8DA7B}" dt="2024-03-04T17:25:53.747" v="985" actId="478"/>
          <ac:picMkLst>
            <pc:docMk/>
            <pc:sldMk cId="2117307088" sldId="2145"/>
            <ac:picMk id="3" creationId="{7FF12601-5815-35E5-24E3-9ABBE0459FC1}"/>
          </ac:picMkLst>
        </pc:picChg>
        <pc:picChg chg="add del mod">
          <ac:chgData name="Castro Aguirre,  Ignacio Eduardo (WDC)" userId="c1899b3e-165b-4f20-8e67-66a3aa7261cb" providerId="ADAL" clId="{80C64F18-96E4-4C7F-B2A5-A2CE47A8DA7B}" dt="2024-03-04T17:25:58.359" v="986" actId="478"/>
          <ac:picMkLst>
            <pc:docMk/>
            <pc:sldMk cId="2117307088" sldId="2145"/>
            <ac:picMk id="8" creationId="{464F6F88-4373-43FD-055E-CD8C927CD1E2}"/>
          </ac:picMkLst>
        </pc:picChg>
      </pc:sldChg>
      <pc:sldChg chg="addSp delSp modSp new del mod modShow">
        <pc:chgData name="Castro Aguirre,  Ignacio Eduardo (WDC)" userId="c1899b3e-165b-4f20-8e67-66a3aa7261cb" providerId="ADAL" clId="{80C64F18-96E4-4C7F-B2A5-A2CE47A8DA7B}" dt="2024-03-04T18:16:33.883" v="1044" actId="47"/>
        <pc:sldMkLst>
          <pc:docMk/>
          <pc:sldMk cId="2070416658" sldId="2146"/>
        </pc:sldMkLst>
        <pc:spChg chg="add del mod">
          <ac:chgData name="Castro Aguirre,  Ignacio Eduardo (WDC)" userId="c1899b3e-165b-4f20-8e67-66a3aa7261cb" providerId="ADAL" clId="{80C64F18-96E4-4C7F-B2A5-A2CE47A8DA7B}" dt="2024-03-04T17:30:48.586" v="1017" actId="22"/>
          <ac:spMkLst>
            <pc:docMk/>
            <pc:sldMk cId="2070416658" sldId="2146"/>
            <ac:spMk id="8" creationId="{4D49EBE4-2900-5996-F0D2-E16D90717BD4}"/>
          </ac:spMkLst>
        </pc:spChg>
        <pc:picChg chg="add del">
          <ac:chgData name="Castro Aguirre,  Ignacio Eduardo (WDC)" userId="c1899b3e-165b-4f20-8e67-66a3aa7261cb" providerId="ADAL" clId="{80C64F18-96E4-4C7F-B2A5-A2CE47A8DA7B}" dt="2024-03-04T17:30:49.501" v="1018" actId="478"/>
          <ac:picMkLst>
            <pc:docMk/>
            <pc:sldMk cId="2070416658" sldId="2146"/>
            <ac:picMk id="7" creationId="{7661858F-5064-0E3D-876C-F92FAD8C0642}"/>
          </ac:picMkLst>
        </pc:picChg>
      </pc:sldChg>
      <pc:sldChg chg="delSp modSp new mod">
        <pc:chgData name="Castro Aguirre,  Ignacio Eduardo (WDC)" userId="c1899b3e-165b-4f20-8e67-66a3aa7261cb" providerId="ADAL" clId="{80C64F18-96E4-4C7F-B2A5-A2CE47A8DA7B}" dt="2024-02-29T18:30:53.091" v="760" actId="20577"/>
        <pc:sldMkLst>
          <pc:docMk/>
          <pc:sldMk cId="79635996" sldId="2147"/>
        </pc:sldMkLst>
        <pc:spChg chg="mod">
          <ac:chgData name="Castro Aguirre,  Ignacio Eduardo (WDC)" userId="c1899b3e-165b-4f20-8e67-66a3aa7261cb" providerId="ADAL" clId="{80C64F18-96E4-4C7F-B2A5-A2CE47A8DA7B}" dt="2024-02-29T18:30:53.091" v="760" actId="20577"/>
          <ac:spMkLst>
            <pc:docMk/>
            <pc:sldMk cId="79635996" sldId="2147"/>
            <ac:spMk id="2" creationId="{43F3ADF9-A917-FB52-36CD-3B46D01C49D2}"/>
          </ac:spMkLst>
        </pc:spChg>
        <pc:spChg chg="mod">
          <ac:chgData name="Castro Aguirre,  Ignacio Eduardo (WDC)" userId="c1899b3e-165b-4f20-8e67-66a3aa7261cb" providerId="ADAL" clId="{80C64F18-96E4-4C7F-B2A5-A2CE47A8DA7B}" dt="2024-02-29T18:24:47.865" v="752" actId="20577"/>
          <ac:spMkLst>
            <pc:docMk/>
            <pc:sldMk cId="79635996" sldId="2147"/>
            <ac:spMk id="3" creationId="{EF4C79CD-2A18-579F-0F7B-4C1E9173529D}"/>
          </ac:spMkLst>
        </pc:spChg>
        <pc:spChg chg="del">
          <ac:chgData name="Castro Aguirre,  Ignacio Eduardo (WDC)" userId="c1899b3e-165b-4f20-8e67-66a3aa7261cb" providerId="ADAL" clId="{80C64F18-96E4-4C7F-B2A5-A2CE47A8DA7B}" dt="2024-02-29T18:12:29.135" v="402" actId="478"/>
          <ac:spMkLst>
            <pc:docMk/>
            <pc:sldMk cId="79635996" sldId="2147"/>
            <ac:spMk id="4" creationId="{9F178880-A342-89A3-F799-3C9BE911F194}"/>
          </ac:spMkLst>
        </pc:spChg>
      </pc:sldChg>
      <pc:sldChg chg="addSp delSp modSp new del mod">
        <pc:chgData name="Castro Aguirre,  Ignacio Eduardo (WDC)" userId="c1899b3e-165b-4f20-8e67-66a3aa7261cb" providerId="ADAL" clId="{80C64F18-96E4-4C7F-B2A5-A2CE47A8DA7B}" dt="2024-02-29T17:54:22.988" v="360" actId="47"/>
        <pc:sldMkLst>
          <pc:docMk/>
          <pc:sldMk cId="1441803564" sldId="2147"/>
        </pc:sldMkLst>
        <pc:spChg chg="del">
          <ac:chgData name="Castro Aguirre,  Ignacio Eduardo (WDC)" userId="c1899b3e-165b-4f20-8e67-66a3aa7261cb" providerId="ADAL" clId="{80C64F18-96E4-4C7F-B2A5-A2CE47A8DA7B}" dt="2024-02-29T17:50:01.580" v="354" actId="478"/>
          <ac:spMkLst>
            <pc:docMk/>
            <pc:sldMk cId="1441803564" sldId="2147"/>
            <ac:spMk id="2" creationId="{65AB1D75-F323-B3FA-5307-285533C75F09}"/>
          </ac:spMkLst>
        </pc:spChg>
        <pc:spChg chg="del">
          <ac:chgData name="Castro Aguirre,  Ignacio Eduardo (WDC)" userId="c1899b3e-165b-4f20-8e67-66a3aa7261cb" providerId="ADAL" clId="{80C64F18-96E4-4C7F-B2A5-A2CE47A8DA7B}" dt="2024-02-29T17:50:04.437" v="355" actId="478"/>
          <ac:spMkLst>
            <pc:docMk/>
            <pc:sldMk cId="1441803564" sldId="2147"/>
            <ac:spMk id="3" creationId="{0C2B4338-E1F4-DD81-B098-7CD012B5A104}"/>
          </ac:spMkLst>
        </pc:spChg>
        <pc:spChg chg="del">
          <ac:chgData name="Castro Aguirre,  Ignacio Eduardo (WDC)" userId="c1899b3e-165b-4f20-8e67-66a3aa7261cb" providerId="ADAL" clId="{80C64F18-96E4-4C7F-B2A5-A2CE47A8DA7B}" dt="2024-02-29T17:50:07.605" v="356" actId="478"/>
          <ac:spMkLst>
            <pc:docMk/>
            <pc:sldMk cId="1441803564" sldId="2147"/>
            <ac:spMk id="4" creationId="{A94F071F-A408-1161-C164-9C9870884AE3}"/>
          </ac:spMkLst>
        </pc:spChg>
        <pc:picChg chg="add mod">
          <ac:chgData name="Castro Aguirre,  Ignacio Eduardo (WDC)" userId="c1899b3e-165b-4f20-8e67-66a3aa7261cb" providerId="ADAL" clId="{80C64F18-96E4-4C7F-B2A5-A2CE47A8DA7B}" dt="2024-02-29T17:50:20.282" v="359" actId="1076"/>
          <ac:picMkLst>
            <pc:docMk/>
            <pc:sldMk cId="1441803564" sldId="2147"/>
            <ac:picMk id="7" creationId="{FCC4FD7A-010D-A20F-3141-BCFF374F8EF8}"/>
          </ac:picMkLst>
        </pc:picChg>
      </pc:sldChg>
      <pc:sldChg chg="addSp delSp modSp new del mod">
        <pc:chgData name="Castro Aguirre,  Ignacio Eduardo (WDC)" userId="c1899b3e-165b-4f20-8e67-66a3aa7261cb" providerId="ADAL" clId="{80C64F18-96E4-4C7F-B2A5-A2CE47A8DA7B}" dt="2024-02-29T18:05:34.460" v="399" actId="47"/>
        <pc:sldMkLst>
          <pc:docMk/>
          <pc:sldMk cId="4044290387" sldId="2147"/>
        </pc:sldMkLst>
        <pc:spChg chg="del">
          <ac:chgData name="Castro Aguirre,  Ignacio Eduardo (WDC)" userId="c1899b3e-165b-4f20-8e67-66a3aa7261cb" providerId="ADAL" clId="{80C64F18-96E4-4C7F-B2A5-A2CE47A8DA7B}" dt="2024-02-29T17:55:58.862" v="363" actId="478"/>
          <ac:spMkLst>
            <pc:docMk/>
            <pc:sldMk cId="4044290387" sldId="2147"/>
            <ac:spMk id="2" creationId="{82914EF9-D6B4-08E4-B1FB-19858AEA9685}"/>
          </ac:spMkLst>
        </pc:spChg>
        <pc:spChg chg="del">
          <ac:chgData name="Castro Aguirre,  Ignacio Eduardo (WDC)" userId="c1899b3e-165b-4f20-8e67-66a3aa7261cb" providerId="ADAL" clId="{80C64F18-96E4-4C7F-B2A5-A2CE47A8DA7B}" dt="2024-02-29T17:55:56.506" v="362" actId="478"/>
          <ac:spMkLst>
            <pc:docMk/>
            <pc:sldMk cId="4044290387" sldId="2147"/>
            <ac:spMk id="3" creationId="{C84CE9E7-4027-C56A-ADF4-4FA4D7497AFD}"/>
          </ac:spMkLst>
        </pc:spChg>
        <pc:spChg chg="del">
          <ac:chgData name="Castro Aguirre,  Ignacio Eduardo (WDC)" userId="c1899b3e-165b-4f20-8e67-66a3aa7261cb" providerId="ADAL" clId="{80C64F18-96E4-4C7F-B2A5-A2CE47A8DA7B}" dt="2024-02-29T17:56:01.950" v="364" actId="478"/>
          <ac:spMkLst>
            <pc:docMk/>
            <pc:sldMk cId="4044290387" sldId="2147"/>
            <ac:spMk id="4" creationId="{DEC8C19D-EC4B-BCB2-00CE-AFF4767D342E}"/>
          </ac:spMkLst>
        </pc:spChg>
        <pc:picChg chg="add mod">
          <ac:chgData name="Castro Aguirre,  Ignacio Eduardo (WDC)" userId="c1899b3e-165b-4f20-8e67-66a3aa7261cb" providerId="ADAL" clId="{80C64F18-96E4-4C7F-B2A5-A2CE47A8DA7B}" dt="2024-02-29T17:56:22.985" v="369" actId="14100"/>
          <ac:picMkLst>
            <pc:docMk/>
            <pc:sldMk cId="4044290387" sldId="2147"/>
            <ac:picMk id="7" creationId="{3F8154DE-CC9D-F936-2ACE-7625E4014F6E}"/>
          </ac:picMkLst>
        </pc:picChg>
      </pc:sldChg>
      <pc:sldChg chg="addSp delSp modSp new mod">
        <pc:chgData name="Castro Aguirre,  Ignacio Eduardo (WDC)" userId="c1899b3e-165b-4f20-8e67-66a3aa7261cb" providerId="ADAL" clId="{80C64F18-96E4-4C7F-B2A5-A2CE47A8DA7B}" dt="2024-02-29T18:37:46.280" v="770"/>
        <pc:sldMkLst>
          <pc:docMk/>
          <pc:sldMk cId="1635316485" sldId="2148"/>
        </pc:sldMkLst>
        <pc:picChg chg="add del mod">
          <ac:chgData name="Castro Aguirre,  Ignacio Eduardo (WDC)" userId="c1899b3e-165b-4f20-8e67-66a3aa7261cb" providerId="ADAL" clId="{80C64F18-96E4-4C7F-B2A5-A2CE47A8DA7B}" dt="2024-02-29T18:31:48.710" v="769" actId="478"/>
          <ac:picMkLst>
            <pc:docMk/>
            <pc:sldMk cId="1635316485" sldId="2148"/>
            <ac:picMk id="6" creationId="{BA8B6D91-D411-55FD-3AD2-0F246650DA98}"/>
          </ac:picMkLst>
        </pc:picChg>
        <pc:picChg chg="add">
          <ac:chgData name="Castro Aguirre,  Ignacio Eduardo (WDC)" userId="c1899b3e-165b-4f20-8e67-66a3aa7261cb" providerId="ADAL" clId="{80C64F18-96E4-4C7F-B2A5-A2CE47A8DA7B}" dt="2024-02-29T18:37:46.280" v="770"/>
          <ac:picMkLst>
            <pc:docMk/>
            <pc:sldMk cId="1635316485" sldId="2148"/>
            <ac:picMk id="7" creationId="{2A8E6504-FD47-D8A0-4296-3831D14982F5}"/>
          </ac:picMkLst>
        </pc:picChg>
      </pc:sldChg>
      <pc:sldChg chg="addSp delSp modSp new mod modShow">
        <pc:chgData name="Castro Aguirre,  Ignacio Eduardo (WDC)" userId="c1899b3e-165b-4f20-8e67-66a3aa7261cb" providerId="ADAL" clId="{80C64F18-96E4-4C7F-B2A5-A2CE47A8DA7B}" dt="2024-03-04T18:16:42.589" v="1045" actId="729"/>
        <pc:sldMkLst>
          <pc:docMk/>
          <pc:sldMk cId="3737365600" sldId="2149"/>
        </pc:sldMkLst>
        <pc:spChg chg="del">
          <ac:chgData name="Castro Aguirre,  Ignacio Eduardo (WDC)" userId="c1899b3e-165b-4f20-8e67-66a3aa7261cb" providerId="ADAL" clId="{80C64F18-96E4-4C7F-B2A5-A2CE47A8DA7B}" dt="2024-03-04T17:31:42.316" v="1025" actId="478"/>
          <ac:spMkLst>
            <pc:docMk/>
            <pc:sldMk cId="3737365600" sldId="2149"/>
            <ac:spMk id="2" creationId="{198E7F35-51CD-0984-C58A-2867245D04C1}"/>
          </ac:spMkLst>
        </pc:spChg>
        <pc:spChg chg="del">
          <ac:chgData name="Castro Aguirre,  Ignacio Eduardo (WDC)" userId="c1899b3e-165b-4f20-8e67-66a3aa7261cb" providerId="ADAL" clId="{80C64F18-96E4-4C7F-B2A5-A2CE47A8DA7B}" dt="2024-03-04T17:31:10.897" v="1020" actId="3680"/>
          <ac:spMkLst>
            <pc:docMk/>
            <pc:sldMk cId="3737365600" sldId="2149"/>
            <ac:spMk id="3" creationId="{4ABB7638-A101-3526-6368-AA7331E674C8}"/>
          </ac:spMkLst>
        </pc:spChg>
        <pc:spChg chg="del">
          <ac:chgData name="Castro Aguirre,  Ignacio Eduardo (WDC)" userId="c1899b3e-165b-4f20-8e67-66a3aa7261cb" providerId="ADAL" clId="{80C64F18-96E4-4C7F-B2A5-A2CE47A8DA7B}" dt="2024-03-04T17:31:27.177" v="1022" actId="478"/>
          <ac:spMkLst>
            <pc:docMk/>
            <pc:sldMk cId="3737365600" sldId="2149"/>
            <ac:spMk id="4" creationId="{B30ECEE0-C78C-8FDF-8857-303B0054D2AB}"/>
          </ac:spMkLst>
        </pc:spChg>
        <pc:graphicFrameChg chg="add mod ord modGraphic">
          <ac:chgData name="Castro Aguirre,  Ignacio Eduardo (WDC)" userId="c1899b3e-165b-4f20-8e67-66a3aa7261cb" providerId="ADAL" clId="{80C64F18-96E4-4C7F-B2A5-A2CE47A8DA7B}" dt="2024-03-04T18:00:37.975" v="1042" actId="207"/>
          <ac:graphicFrameMkLst>
            <pc:docMk/>
            <pc:sldMk cId="3737365600" sldId="2149"/>
            <ac:graphicFrameMk id="6" creationId="{E14B2DD0-E0E3-5E25-E9BE-FC1855C161C9}"/>
          </ac:graphicFrameMkLst>
        </pc:graphicFrameChg>
      </pc:sldChg>
      <pc:sldChg chg="addSp delSp new del mod">
        <pc:chgData name="Castro Aguirre,  Ignacio Eduardo (WDC)" userId="c1899b3e-165b-4f20-8e67-66a3aa7261cb" providerId="ADAL" clId="{80C64F18-96E4-4C7F-B2A5-A2CE47A8DA7B}" dt="2024-02-29T18:53:19.415" v="775" actId="47"/>
        <pc:sldMkLst>
          <pc:docMk/>
          <pc:sldMk cId="4158518263" sldId="2149"/>
        </pc:sldMkLst>
        <pc:spChg chg="del">
          <ac:chgData name="Castro Aguirre,  Ignacio Eduardo (WDC)" userId="c1899b3e-165b-4f20-8e67-66a3aa7261cb" providerId="ADAL" clId="{80C64F18-96E4-4C7F-B2A5-A2CE47A8DA7B}" dt="2024-02-29T18:49:35.380" v="772" actId="478"/>
          <ac:spMkLst>
            <pc:docMk/>
            <pc:sldMk cId="4158518263" sldId="2149"/>
            <ac:spMk id="2" creationId="{B967B190-2C42-6879-0FB4-C147BE350C6A}"/>
          </ac:spMkLst>
        </pc:spChg>
        <pc:spChg chg="del">
          <ac:chgData name="Castro Aguirre,  Ignacio Eduardo (WDC)" userId="c1899b3e-165b-4f20-8e67-66a3aa7261cb" providerId="ADAL" clId="{80C64F18-96E4-4C7F-B2A5-A2CE47A8DA7B}" dt="2024-02-29T18:49:35.380" v="772" actId="478"/>
          <ac:spMkLst>
            <pc:docMk/>
            <pc:sldMk cId="4158518263" sldId="2149"/>
            <ac:spMk id="3" creationId="{D3747138-4C04-29A3-5C1E-55F5F95E0081}"/>
          </ac:spMkLst>
        </pc:spChg>
        <pc:spChg chg="del">
          <ac:chgData name="Castro Aguirre,  Ignacio Eduardo (WDC)" userId="c1899b3e-165b-4f20-8e67-66a3aa7261cb" providerId="ADAL" clId="{80C64F18-96E4-4C7F-B2A5-A2CE47A8DA7B}" dt="2024-02-29T18:49:35.380" v="772" actId="478"/>
          <ac:spMkLst>
            <pc:docMk/>
            <pc:sldMk cId="4158518263" sldId="2149"/>
            <ac:spMk id="4" creationId="{8A605568-F497-4371-BF2E-C48F6713C86B}"/>
          </ac:spMkLst>
        </pc:spChg>
        <pc:picChg chg="add del">
          <ac:chgData name="Castro Aguirre,  Ignacio Eduardo (WDC)" userId="c1899b3e-165b-4f20-8e67-66a3aa7261cb" providerId="ADAL" clId="{80C64F18-96E4-4C7F-B2A5-A2CE47A8DA7B}" dt="2024-02-29T18:49:43.204" v="774" actId="478"/>
          <ac:picMkLst>
            <pc:docMk/>
            <pc:sldMk cId="4158518263" sldId="2149"/>
            <ac:picMk id="1026" creationId="{EBA802ED-AE41-5B19-0709-B12A9A77B470}"/>
          </ac:picMkLst>
        </pc:picChg>
      </pc:sldChg>
      <pc:sldChg chg="addSp delSp modSp new mod">
        <pc:chgData name="Castro Aguirre,  Ignacio Eduardo (WDC)" userId="c1899b3e-165b-4f20-8e67-66a3aa7261cb" providerId="ADAL" clId="{80C64F18-96E4-4C7F-B2A5-A2CE47A8DA7B}" dt="2024-03-05T13:23:19.168" v="1093" actId="208"/>
        <pc:sldMkLst>
          <pc:docMk/>
          <pc:sldMk cId="2293406866" sldId="2150"/>
        </pc:sldMkLst>
        <pc:spChg chg="del">
          <ac:chgData name="Castro Aguirre,  Ignacio Eduardo (WDC)" userId="c1899b3e-165b-4f20-8e67-66a3aa7261cb" providerId="ADAL" clId="{80C64F18-96E4-4C7F-B2A5-A2CE47A8DA7B}" dt="2024-03-05T13:15:43.921" v="1047" actId="478"/>
          <ac:spMkLst>
            <pc:docMk/>
            <pc:sldMk cId="2293406866" sldId="2150"/>
            <ac:spMk id="2" creationId="{FE1E9792-C963-7009-9783-5FDF7CF8F0FB}"/>
          </ac:spMkLst>
        </pc:spChg>
        <pc:spChg chg="del">
          <ac:chgData name="Castro Aguirre,  Ignacio Eduardo (WDC)" userId="c1899b3e-165b-4f20-8e67-66a3aa7261cb" providerId="ADAL" clId="{80C64F18-96E4-4C7F-B2A5-A2CE47A8DA7B}" dt="2024-03-05T13:15:46.143" v="1048" actId="478"/>
          <ac:spMkLst>
            <pc:docMk/>
            <pc:sldMk cId="2293406866" sldId="2150"/>
            <ac:spMk id="3" creationId="{CC91D6BB-8C6F-58E5-0405-7EFCBCE0AAD7}"/>
          </ac:spMkLst>
        </pc:spChg>
        <pc:spChg chg="del">
          <ac:chgData name="Castro Aguirre,  Ignacio Eduardo (WDC)" userId="c1899b3e-165b-4f20-8e67-66a3aa7261cb" providerId="ADAL" clId="{80C64F18-96E4-4C7F-B2A5-A2CE47A8DA7B}" dt="2024-03-05T13:15:48.423" v="1049" actId="478"/>
          <ac:spMkLst>
            <pc:docMk/>
            <pc:sldMk cId="2293406866" sldId="2150"/>
            <ac:spMk id="4" creationId="{8EAEB76E-E06B-6ACF-4396-A1CC93DDD920}"/>
          </ac:spMkLst>
        </pc:spChg>
        <pc:spChg chg="add del">
          <ac:chgData name="Castro Aguirre,  Ignacio Eduardo (WDC)" userId="c1899b3e-165b-4f20-8e67-66a3aa7261cb" providerId="ADAL" clId="{80C64F18-96E4-4C7F-B2A5-A2CE47A8DA7B}" dt="2024-03-05T13:20:19.850" v="1064" actId="478"/>
          <ac:spMkLst>
            <pc:docMk/>
            <pc:sldMk cId="2293406866" sldId="2150"/>
            <ac:spMk id="10" creationId="{22379790-D482-7DE6-2834-830DDC78CC4D}"/>
          </ac:spMkLst>
        </pc:spChg>
        <pc:spChg chg="add mod">
          <ac:chgData name="Castro Aguirre,  Ignacio Eduardo (WDC)" userId="c1899b3e-165b-4f20-8e67-66a3aa7261cb" providerId="ADAL" clId="{80C64F18-96E4-4C7F-B2A5-A2CE47A8DA7B}" dt="2024-03-05T13:23:19.168" v="1093" actId="208"/>
          <ac:spMkLst>
            <pc:docMk/>
            <pc:sldMk cId="2293406866" sldId="2150"/>
            <ac:spMk id="12" creationId="{0CC07EFD-6478-FFD6-CFA8-E6982B5FE890}"/>
          </ac:spMkLst>
        </pc:spChg>
        <pc:spChg chg="add del mod">
          <ac:chgData name="Castro Aguirre,  Ignacio Eduardo (WDC)" userId="c1899b3e-165b-4f20-8e67-66a3aa7261cb" providerId="ADAL" clId="{80C64F18-96E4-4C7F-B2A5-A2CE47A8DA7B}" dt="2024-03-05T13:23:01.625" v="1091" actId="478"/>
          <ac:spMkLst>
            <pc:docMk/>
            <pc:sldMk cId="2293406866" sldId="2150"/>
            <ac:spMk id="13" creationId="{5109387B-CC22-3688-AE6C-E11DF3E67F76}"/>
          </ac:spMkLst>
        </pc:spChg>
        <pc:picChg chg="add del mod modCrop">
          <ac:chgData name="Castro Aguirre,  Ignacio Eduardo (WDC)" userId="c1899b3e-165b-4f20-8e67-66a3aa7261cb" providerId="ADAL" clId="{80C64F18-96E4-4C7F-B2A5-A2CE47A8DA7B}" dt="2024-03-05T13:18:11.242" v="1058" actId="478"/>
          <ac:picMkLst>
            <pc:docMk/>
            <pc:sldMk cId="2293406866" sldId="2150"/>
            <ac:picMk id="7" creationId="{65CE65E0-6C19-FDF1-C79D-936E3ADE2FAB}"/>
          </ac:picMkLst>
        </pc:picChg>
        <pc:picChg chg="add mod">
          <ac:chgData name="Castro Aguirre,  Ignacio Eduardo (WDC)" userId="c1899b3e-165b-4f20-8e67-66a3aa7261cb" providerId="ADAL" clId="{80C64F18-96E4-4C7F-B2A5-A2CE47A8DA7B}" dt="2024-03-05T13:20:24.669" v="1065" actId="1076"/>
          <ac:picMkLst>
            <pc:docMk/>
            <pc:sldMk cId="2293406866" sldId="2150"/>
            <ac:picMk id="9" creationId="{E035672F-B28E-CFAC-BCDE-A36D4F2AB692}"/>
          </ac:picMkLst>
        </pc:picChg>
        <pc:picChg chg="add mod modCrop">
          <ac:chgData name="Castro Aguirre,  Ignacio Eduardo (WDC)" userId="c1899b3e-165b-4f20-8e67-66a3aa7261cb" providerId="ADAL" clId="{80C64F18-96E4-4C7F-B2A5-A2CE47A8DA7B}" dt="2024-03-05T13:22:40.829" v="1085" actId="1076"/>
          <ac:picMkLst>
            <pc:docMk/>
            <pc:sldMk cId="2293406866" sldId="2150"/>
            <ac:picMk id="11" creationId="{46062830-A566-1EE8-EED7-CA937CABF18B}"/>
          </ac:picMkLst>
        </pc:picChg>
      </pc:sldChg>
    </pc:docChg>
  </pc:docChgLst>
  <pc:docChgLst>
    <pc:chgData name="Alvarez,  Dan (OS-)" userId="d2bae8b0-9bd2-461a-9f6c-3174beeb9876" providerId="ADAL" clId="{A14F83EB-7626-47A7-9515-B20655FDCE0D}"/>
    <pc:docChg chg="undo custSel modSld">
      <pc:chgData name="Alvarez,  Dan (OS-)" userId="d2bae8b0-9bd2-461a-9f6c-3174beeb9876" providerId="ADAL" clId="{A14F83EB-7626-47A7-9515-B20655FDCE0D}" dt="2024-03-02T00:48:13.787" v="6" actId="20577"/>
      <pc:docMkLst>
        <pc:docMk/>
      </pc:docMkLst>
      <pc:sldChg chg="modSp mod">
        <pc:chgData name="Alvarez,  Dan (OS-)" userId="d2bae8b0-9bd2-461a-9f6c-3174beeb9876" providerId="ADAL" clId="{A14F83EB-7626-47A7-9515-B20655FDCE0D}" dt="2024-03-02T00:47:39.453" v="5" actId="20577"/>
        <pc:sldMkLst>
          <pc:docMk/>
          <pc:sldMk cId="207204293" sldId="2138"/>
        </pc:sldMkLst>
        <pc:spChg chg="mod">
          <ac:chgData name="Alvarez,  Dan (OS-)" userId="d2bae8b0-9bd2-461a-9f6c-3174beeb9876" providerId="ADAL" clId="{A14F83EB-7626-47A7-9515-B20655FDCE0D}" dt="2024-03-02T00:47:39.453" v="5" actId="20577"/>
          <ac:spMkLst>
            <pc:docMk/>
            <pc:sldMk cId="207204293" sldId="2138"/>
            <ac:spMk id="22" creationId="{B0BB3476-433F-9084-4D68-5A0EE77D02F7}"/>
          </ac:spMkLst>
        </pc:spChg>
      </pc:sldChg>
      <pc:sldChg chg="modSp mod">
        <pc:chgData name="Alvarez,  Dan (OS-)" userId="d2bae8b0-9bd2-461a-9f6c-3174beeb9876" providerId="ADAL" clId="{A14F83EB-7626-47A7-9515-B20655FDCE0D}" dt="2024-03-02T00:48:13.787" v="6" actId="20577"/>
        <pc:sldMkLst>
          <pc:docMk/>
          <pc:sldMk cId="3918195803" sldId="2141"/>
        </pc:sldMkLst>
        <pc:spChg chg="mod">
          <ac:chgData name="Alvarez,  Dan (OS-)" userId="d2bae8b0-9bd2-461a-9f6c-3174beeb9876" providerId="ADAL" clId="{A14F83EB-7626-47A7-9515-B20655FDCE0D}" dt="2024-03-02T00:48:13.787" v="6" actId="20577"/>
          <ac:spMkLst>
            <pc:docMk/>
            <pc:sldMk cId="3918195803" sldId="2141"/>
            <ac:spMk id="4" creationId="{B726284E-82CE-69DC-C625-B57188DE6EAC}"/>
          </ac:spMkLst>
        </pc:spChg>
      </pc:sldChg>
    </pc:docChg>
  </pc:docChgLst>
  <pc:docChgLst>
    <pc:chgData name="Ignacio Castro" userId="0a0b6229b3112b55" providerId="LiveId" clId="{18778E49-5A48-4A7D-9F87-57B405ED3034}"/>
    <pc:docChg chg="undo custSel addSld delSld modSld sldOrd">
      <pc:chgData name="Ignacio Castro" userId="0a0b6229b3112b55" providerId="LiveId" clId="{18778E49-5A48-4A7D-9F87-57B405ED3034}" dt="2024-02-29T13:51:14.888" v="2926" actId="20577"/>
      <pc:docMkLst>
        <pc:docMk/>
      </pc:docMkLst>
      <pc:sldChg chg="modSp del mod">
        <pc:chgData name="Ignacio Castro" userId="0a0b6229b3112b55" providerId="LiveId" clId="{18778E49-5A48-4A7D-9F87-57B405ED3034}" dt="2024-02-26T17:47:48.011" v="161" actId="47"/>
        <pc:sldMkLst>
          <pc:docMk/>
          <pc:sldMk cId="2964224689" sldId="2118"/>
        </pc:sldMkLst>
        <pc:spChg chg="mod">
          <ac:chgData name="Ignacio Castro" userId="0a0b6229b3112b55" providerId="LiveId" clId="{18778E49-5A48-4A7D-9F87-57B405ED3034}" dt="2024-02-26T17:46:26.310" v="72" actId="20577"/>
          <ac:spMkLst>
            <pc:docMk/>
            <pc:sldMk cId="2964224689" sldId="2118"/>
            <ac:spMk id="133" creationId="{B3E3C7E0-A7D5-7209-D992-0DD26091DED5}"/>
          </ac:spMkLst>
        </pc:spChg>
      </pc:sldChg>
      <pc:sldChg chg="new del">
        <pc:chgData name="Ignacio Castro" userId="0a0b6229b3112b55" providerId="LiveId" clId="{18778E49-5A48-4A7D-9F87-57B405ED3034}" dt="2024-02-26T17:47:48.901" v="162" actId="47"/>
        <pc:sldMkLst>
          <pc:docMk/>
          <pc:sldMk cId="2389996306" sldId="2119"/>
        </pc:sldMkLst>
      </pc:sldChg>
      <pc:sldChg chg="modSp new mod">
        <pc:chgData name="Ignacio Castro" userId="0a0b6229b3112b55" providerId="LiveId" clId="{18778E49-5A48-4A7D-9F87-57B405ED3034}" dt="2024-02-26T17:47:36.331" v="160" actId="20577"/>
        <pc:sldMkLst>
          <pc:docMk/>
          <pc:sldMk cId="3400177492" sldId="2120"/>
        </pc:sldMkLst>
        <pc:spChg chg="mod">
          <ac:chgData name="Ignacio Castro" userId="0a0b6229b3112b55" providerId="LiveId" clId="{18778E49-5A48-4A7D-9F87-57B405ED3034}" dt="2024-02-26T17:47:22.091" v="126" actId="20577"/>
          <ac:spMkLst>
            <pc:docMk/>
            <pc:sldMk cId="3400177492" sldId="2120"/>
            <ac:spMk id="2" creationId="{3F64735C-818A-4018-F478-B71D8BADAF39}"/>
          </ac:spMkLst>
        </pc:spChg>
        <pc:spChg chg="mod">
          <ac:chgData name="Ignacio Castro" userId="0a0b6229b3112b55" providerId="LiveId" clId="{18778E49-5A48-4A7D-9F87-57B405ED3034}" dt="2024-02-26T17:47:36.331" v="160" actId="20577"/>
          <ac:spMkLst>
            <pc:docMk/>
            <pc:sldMk cId="3400177492" sldId="2120"/>
            <ac:spMk id="3" creationId="{D31892D2-7756-FF7F-DC3D-270CCDC281EB}"/>
          </ac:spMkLst>
        </pc:spChg>
      </pc:sldChg>
      <pc:sldChg chg="del">
        <pc:chgData name="Ignacio Castro" userId="0a0b6229b3112b55" providerId="LiveId" clId="{18778E49-5A48-4A7D-9F87-57B405ED3034}" dt="2024-02-26T17:46:01.311" v="0" actId="47"/>
        <pc:sldMkLst>
          <pc:docMk/>
          <pc:sldMk cId="3654263912" sldId="2120"/>
        </pc:sldMkLst>
      </pc:sldChg>
      <pc:sldChg chg="modSp new mod">
        <pc:chgData name="Ignacio Castro" userId="0a0b6229b3112b55" providerId="LiveId" clId="{18778E49-5A48-4A7D-9F87-57B405ED3034}" dt="2024-02-29T13:31:25.040" v="2090" actId="20577"/>
        <pc:sldMkLst>
          <pc:docMk/>
          <pc:sldMk cId="372443995" sldId="2121"/>
        </pc:sldMkLst>
        <pc:spChg chg="mod">
          <ac:chgData name="Ignacio Castro" userId="0a0b6229b3112b55" providerId="LiveId" clId="{18778E49-5A48-4A7D-9F87-57B405ED3034}" dt="2024-02-26T17:52:10.251" v="169" actId="20577"/>
          <ac:spMkLst>
            <pc:docMk/>
            <pc:sldMk cId="372443995" sldId="2121"/>
            <ac:spMk id="2" creationId="{92B4A397-6070-7D43-09DF-99D2D2C612BF}"/>
          </ac:spMkLst>
        </pc:spChg>
        <pc:spChg chg="mod">
          <ac:chgData name="Ignacio Castro" userId="0a0b6229b3112b55" providerId="LiveId" clId="{18778E49-5A48-4A7D-9F87-57B405ED3034}" dt="2024-02-29T13:31:25.040" v="2090" actId="20577"/>
          <ac:spMkLst>
            <pc:docMk/>
            <pc:sldMk cId="372443995" sldId="2121"/>
            <ac:spMk id="3" creationId="{38854C1B-88F5-9ADD-F07F-064782858DC8}"/>
          </ac:spMkLst>
        </pc:spChg>
      </pc:sldChg>
      <pc:sldChg chg="del">
        <pc:chgData name="Ignacio Castro" userId="0a0b6229b3112b55" providerId="LiveId" clId="{18778E49-5A48-4A7D-9F87-57B405ED3034}" dt="2024-02-26T17:46:01.311" v="0" actId="47"/>
        <pc:sldMkLst>
          <pc:docMk/>
          <pc:sldMk cId="2921581553" sldId="2121"/>
        </pc:sldMkLst>
      </pc:sldChg>
      <pc:sldChg chg="addSp delSp modSp new mod">
        <pc:chgData name="Ignacio Castro" userId="0a0b6229b3112b55" providerId="LiveId" clId="{18778E49-5A48-4A7D-9F87-57B405ED3034}" dt="2024-02-26T19:30:35.035" v="472" actId="12385"/>
        <pc:sldMkLst>
          <pc:docMk/>
          <pc:sldMk cId="1255267998" sldId="2122"/>
        </pc:sldMkLst>
        <pc:spChg chg="del">
          <ac:chgData name="Ignacio Castro" userId="0a0b6229b3112b55" providerId="LiveId" clId="{18778E49-5A48-4A7D-9F87-57B405ED3034}" dt="2024-02-26T18:00:53.902" v="281" actId="478"/>
          <ac:spMkLst>
            <pc:docMk/>
            <pc:sldMk cId="1255267998" sldId="2122"/>
            <ac:spMk id="2" creationId="{2456591F-B1E9-9CDE-7ACE-62DAA0431738}"/>
          </ac:spMkLst>
        </pc:spChg>
        <pc:spChg chg="del">
          <ac:chgData name="Ignacio Castro" userId="0a0b6229b3112b55" providerId="LiveId" clId="{18778E49-5A48-4A7D-9F87-57B405ED3034}" dt="2024-02-26T18:01:54.613" v="282" actId="931"/>
          <ac:spMkLst>
            <pc:docMk/>
            <pc:sldMk cId="1255267998" sldId="2122"/>
            <ac:spMk id="3" creationId="{84357CD3-4EAD-7DC6-3748-8FF383BB55F8}"/>
          </ac:spMkLst>
        </pc:spChg>
        <pc:spChg chg="del">
          <ac:chgData name="Ignacio Castro" userId="0a0b6229b3112b55" providerId="LiveId" clId="{18778E49-5A48-4A7D-9F87-57B405ED3034}" dt="2024-02-26T18:02:20.650" v="285" actId="478"/>
          <ac:spMkLst>
            <pc:docMk/>
            <pc:sldMk cId="1255267998" sldId="2122"/>
            <ac:spMk id="4" creationId="{30CECC92-DF6E-B8D5-F1CA-9C3506D785B5}"/>
          </ac:spMkLst>
        </pc:spChg>
        <pc:spChg chg="add mod">
          <ac:chgData name="Ignacio Castro" userId="0a0b6229b3112b55" providerId="LiveId" clId="{18778E49-5A48-4A7D-9F87-57B405ED3034}" dt="2024-02-26T19:19:38.657" v="392" actId="1076"/>
          <ac:spMkLst>
            <pc:docMk/>
            <pc:sldMk cId="1255267998" sldId="2122"/>
            <ac:spMk id="9" creationId="{DF9F2C28-A366-0626-78D6-8BC915710766}"/>
          </ac:spMkLst>
        </pc:spChg>
        <pc:spChg chg="add mod">
          <ac:chgData name="Ignacio Castro" userId="0a0b6229b3112b55" providerId="LiveId" clId="{18778E49-5A48-4A7D-9F87-57B405ED3034}" dt="2024-02-26T19:20:21.747" v="399" actId="1076"/>
          <ac:spMkLst>
            <pc:docMk/>
            <pc:sldMk cId="1255267998" sldId="2122"/>
            <ac:spMk id="10" creationId="{CF344699-76E1-F9C2-DCF8-3E71F76F9052}"/>
          </ac:spMkLst>
        </pc:spChg>
        <pc:spChg chg="add del mod">
          <ac:chgData name="Ignacio Castro" userId="0a0b6229b3112b55" providerId="LiveId" clId="{18778E49-5A48-4A7D-9F87-57B405ED3034}" dt="2024-02-26T19:06:41.564" v="363" actId="3680"/>
          <ac:spMkLst>
            <pc:docMk/>
            <pc:sldMk cId="1255267998" sldId="2122"/>
            <ac:spMk id="12" creationId="{0952E2E0-754C-612E-F180-F5426BC68F10}"/>
          </ac:spMkLst>
        </pc:spChg>
        <pc:graphicFrameChg chg="add mod ord modGraphic">
          <ac:chgData name="Ignacio Castro" userId="0a0b6229b3112b55" providerId="LiveId" clId="{18778E49-5A48-4A7D-9F87-57B405ED3034}" dt="2024-02-26T19:19:33.229" v="391" actId="14100"/>
          <ac:graphicFrameMkLst>
            <pc:docMk/>
            <pc:sldMk cId="1255267998" sldId="2122"/>
            <ac:graphicFrameMk id="13" creationId="{63ADF3FF-BDA7-6337-AD6C-6D21D8216FE6}"/>
          </ac:graphicFrameMkLst>
        </pc:graphicFrameChg>
        <pc:graphicFrameChg chg="add del mod modGraphic">
          <ac:chgData name="Ignacio Castro" userId="0a0b6229b3112b55" providerId="LiveId" clId="{18778E49-5A48-4A7D-9F87-57B405ED3034}" dt="2024-02-26T19:30:35.035" v="472" actId="12385"/>
          <ac:graphicFrameMkLst>
            <pc:docMk/>
            <pc:sldMk cId="1255267998" sldId="2122"/>
            <ac:graphicFrameMk id="14" creationId="{2660EBBE-058A-0BC8-A4AE-4B1EF4B1F6D3}"/>
          </ac:graphicFrameMkLst>
        </pc:graphicFrameChg>
        <pc:picChg chg="add del mod">
          <ac:chgData name="Ignacio Castro" userId="0a0b6229b3112b55" providerId="LiveId" clId="{18778E49-5A48-4A7D-9F87-57B405ED3034}" dt="2024-02-26T19:06:22.163" v="362" actId="478"/>
          <ac:picMkLst>
            <pc:docMk/>
            <pc:sldMk cId="1255267998" sldId="2122"/>
            <ac:picMk id="7" creationId="{7651AEE2-875A-7352-7D7A-D798B3AD0FF9}"/>
          </ac:picMkLst>
        </pc:picChg>
        <pc:picChg chg="add del mod">
          <ac:chgData name="Ignacio Castro" userId="0a0b6229b3112b55" providerId="LiveId" clId="{18778E49-5A48-4A7D-9F87-57B405ED3034}" dt="2024-02-26T19:17:13.212" v="365" actId="478"/>
          <ac:picMkLst>
            <pc:docMk/>
            <pc:sldMk cId="1255267998" sldId="2122"/>
            <ac:picMk id="8" creationId="{05D9B02F-B1C4-666D-0087-461CC4C39462}"/>
          </ac:picMkLst>
        </pc:picChg>
      </pc:sldChg>
      <pc:sldChg chg="modSp add mod">
        <pc:chgData name="Ignacio Castro" userId="0a0b6229b3112b55" providerId="LiveId" clId="{18778E49-5A48-4A7D-9F87-57B405ED3034}" dt="2024-02-26T19:31:24.171" v="479" actId="207"/>
        <pc:sldMkLst>
          <pc:docMk/>
          <pc:sldMk cId="2932203502" sldId="2123"/>
        </pc:sldMkLst>
        <pc:graphicFrameChg chg="modGraphic">
          <ac:chgData name="Ignacio Castro" userId="0a0b6229b3112b55" providerId="LiveId" clId="{18778E49-5A48-4A7D-9F87-57B405ED3034}" dt="2024-02-26T19:26:21.387" v="455" actId="207"/>
          <ac:graphicFrameMkLst>
            <pc:docMk/>
            <pc:sldMk cId="2932203502" sldId="2123"/>
            <ac:graphicFrameMk id="13" creationId="{63ADF3FF-BDA7-6337-AD6C-6D21D8216FE6}"/>
          </ac:graphicFrameMkLst>
        </pc:graphicFrameChg>
        <pc:graphicFrameChg chg="modGraphic">
          <ac:chgData name="Ignacio Castro" userId="0a0b6229b3112b55" providerId="LiveId" clId="{18778E49-5A48-4A7D-9F87-57B405ED3034}" dt="2024-02-26T19:31:24.171" v="479" actId="207"/>
          <ac:graphicFrameMkLst>
            <pc:docMk/>
            <pc:sldMk cId="2932203502" sldId="2123"/>
            <ac:graphicFrameMk id="14" creationId="{2660EBBE-058A-0BC8-A4AE-4B1EF4B1F6D3}"/>
          </ac:graphicFrameMkLst>
        </pc:graphicFrameChg>
      </pc:sldChg>
      <pc:sldChg chg="addSp delSp modSp add mod">
        <pc:chgData name="Ignacio Castro" userId="0a0b6229b3112b55" providerId="LiveId" clId="{18778E49-5A48-4A7D-9F87-57B405ED3034}" dt="2024-02-26T19:42:59.019" v="750" actId="207"/>
        <pc:sldMkLst>
          <pc:docMk/>
          <pc:sldMk cId="2866271460" sldId="2124"/>
        </pc:sldMkLst>
        <pc:spChg chg="add del">
          <ac:chgData name="Ignacio Castro" userId="0a0b6229b3112b55" providerId="LiveId" clId="{18778E49-5A48-4A7D-9F87-57B405ED3034}" dt="2024-02-26T19:27:04.801" v="458" actId="11529"/>
          <ac:spMkLst>
            <pc:docMk/>
            <pc:sldMk cId="2866271460" sldId="2124"/>
            <ac:spMk id="2" creationId="{BEA40887-92B5-2F55-7E1C-D298F590A749}"/>
          </ac:spMkLst>
        </pc:spChg>
        <pc:spChg chg="add mod">
          <ac:chgData name="Ignacio Castro" userId="0a0b6229b3112b55" providerId="LiveId" clId="{18778E49-5A48-4A7D-9F87-57B405ED3034}" dt="2024-02-26T19:29:02.735" v="471" actId="1582"/>
          <ac:spMkLst>
            <pc:docMk/>
            <pc:sldMk cId="2866271460" sldId="2124"/>
            <ac:spMk id="3" creationId="{060BDCC8-7668-49E7-2267-F76B3EDB0572}"/>
          </ac:spMkLst>
        </pc:spChg>
        <pc:spChg chg="add mod">
          <ac:chgData name="Ignacio Castro" userId="0a0b6229b3112b55" providerId="LiveId" clId="{18778E49-5A48-4A7D-9F87-57B405ED3034}" dt="2024-02-26T19:28:50.840" v="469" actId="1582"/>
          <ac:spMkLst>
            <pc:docMk/>
            <pc:sldMk cId="2866271460" sldId="2124"/>
            <ac:spMk id="4" creationId="{6D805221-B336-114A-1E6D-E365B846860E}"/>
          </ac:spMkLst>
        </pc:spChg>
        <pc:spChg chg="add mod">
          <ac:chgData name="Ignacio Castro" userId="0a0b6229b3112b55" providerId="LiveId" clId="{18778E49-5A48-4A7D-9F87-57B405ED3034}" dt="2024-02-26T19:42:59.019" v="750" actId="207"/>
          <ac:spMkLst>
            <pc:docMk/>
            <pc:sldMk cId="2866271460" sldId="2124"/>
            <ac:spMk id="6" creationId="{133B211E-2A99-7730-FC05-721AF8E1F7E0}"/>
          </ac:spMkLst>
        </pc:spChg>
        <pc:graphicFrameChg chg="modGraphic">
          <ac:chgData name="Ignacio Castro" userId="0a0b6229b3112b55" providerId="LiveId" clId="{18778E49-5A48-4A7D-9F87-57B405ED3034}" dt="2024-02-26T19:27:37.074" v="459" actId="207"/>
          <ac:graphicFrameMkLst>
            <pc:docMk/>
            <pc:sldMk cId="2866271460" sldId="2124"/>
            <ac:graphicFrameMk id="13" creationId="{63ADF3FF-BDA7-6337-AD6C-6D21D8216FE6}"/>
          </ac:graphicFrameMkLst>
        </pc:graphicFrameChg>
        <pc:graphicFrameChg chg="modGraphic">
          <ac:chgData name="Ignacio Castro" userId="0a0b6229b3112b55" providerId="LiveId" clId="{18778E49-5A48-4A7D-9F87-57B405ED3034}" dt="2024-02-26T19:27:41.369" v="460" actId="207"/>
          <ac:graphicFrameMkLst>
            <pc:docMk/>
            <pc:sldMk cId="2866271460" sldId="2124"/>
            <ac:graphicFrameMk id="14" creationId="{2660EBBE-058A-0BC8-A4AE-4B1EF4B1F6D3}"/>
          </ac:graphicFrameMkLst>
        </pc:graphicFrameChg>
      </pc:sldChg>
      <pc:sldChg chg="delSp modSp add mod">
        <pc:chgData name="Ignacio Castro" userId="0a0b6229b3112b55" providerId="LiveId" clId="{18778E49-5A48-4A7D-9F87-57B405ED3034}" dt="2024-02-26T19:35:10.343" v="649" actId="1076"/>
        <pc:sldMkLst>
          <pc:docMk/>
          <pc:sldMk cId="1562593489" sldId="2125"/>
        </pc:sldMkLst>
        <pc:spChg chg="mod">
          <ac:chgData name="Ignacio Castro" userId="0a0b6229b3112b55" providerId="LiveId" clId="{18778E49-5A48-4A7D-9F87-57B405ED3034}" dt="2024-02-26T19:35:10.343" v="649" actId="1076"/>
          <ac:spMkLst>
            <pc:docMk/>
            <pc:sldMk cId="1562593489" sldId="2125"/>
            <ac:spMk id="9" creationId="{DF9F2C28-A366-0626-78D6-8BC915710766}"/>
          </ac:spMkLst>
        </pc:spChg>
        <pc:spChg chg="del mod">
          <ac:chgData name="Ignacio Castro" userId="0a0b6229b3112b55" providerId="LiveId" clId="{18778E49-5A48-4A7D-9F87-57B405ED3034}" dt="2024-02-26T19:35:02.260" v="648" actId="478"/>
          <ac:spMkLst>
            <pc:docMk/>
            <pc:sldMk cId="1562593489" sldId="2125"/>
            <ac:spMk id="10" creationId="{CF344699-76E1-F9C2-DCF8-3E71F76F9052}"/>
          </ac:spMkLst>
        </pc:spChg>
        <pc:graphicFrameChg chg="mod">
          <ac:chgData name="Ignacio Castro" userId="0a0b6229b3112b55" providerId="LiveId" clId="{18778E49-5A48-4A7D-9F87-57B405ED3034}" dt="2024-02-26T19:34:34.939" v="639" actId="1038"/>
          <ac:graphicFrameMkLst>
            <pc:docMk/>
            <pc:sldMk cId="1562593489" sldId="2125"/>
            <ac:graphicFrameMk id="13" creationId="{63ADF3FF-BDA7-6337-AD6C-6D21D8216FE6}"/>
          </ac:graphicFrameMkLst>
        </pc:graphicFrameChg>
        <pc:graphicFrameChg chg="mod ord">
          <ac:chgData name="Ignacio Castro" userId="0a0b6229b3112b55" providerId="LiveId" clId="{18778E49-5A48-4A7D-9F87-57B405ED3034}" dt="2024-02-26T19:34:34.939" v="639" actId="1038"/>
          <ac:graphicFrameMkLst>
            <pc:docMk/>
            <pc:sldMk cId="1562593489" sldId="2125"/>
            <ac:graphicFrameMk id="14" creationId="{2660EBBE-058A-0BC8-A4AE-4B1EF4B1F6D3}"/>
          </ac:graphicFrameMkLst>
        </pc:graphicFrameChg>
      </pc:sldChg>
      <pc:sldChg chg="del">
        <pc:chgData name="Ignacio Castro" userId="0a0b6229b3112b55" providerId="LiveId" clId="{18778E49-5A48-4A7D-9F87-57B405ED3034}" dt="2024-02-26T17:46:01.311" v="0" actId="47"/>
        <pc:sldMkLst>
          <pc:docMk/>
          <pc:sldMk cId="1618081966" sldId="2125"/>
        </pc:sldMkLst>
      </pc:sldChg>
      <pc:sldChg chg="modSp new mod">
        <pc:chgData name="Ignacio Castro" userId="0a0b6229b3112b55" providerId="LiveId" clId="{18778E49-5A48-4A7D-9F87-57B405ED3034}" dt="2024-02-26T19:41:04.172" v="685" actId="20577"/>
        <pc:sldMkLst>
          <pc:docMk/>
          <pc:sldMk cId="2760418099" sldId="2126"/>
        </pc:sldMkLst>
        <pc:spChg chg="mod">
          <ac:chgData name="Ignacio Castro" userId="0a0b6229b3112b55" providerId="LiveId" clId="{18778E49-5A48-4A7D-9F87-57B405ED3034}" dt="2024-02-26T19:41:04.172" v="685" actId="20577"/>
          <ac:spMkLst>
            <pc:docMk/>
            <pc:sldMk cId="2760418099" sldId="2126"/>
            <ac:spMk id="2" creationId="{CDC5B39D-1FED-E053-5492-8E32D1BF542A}"/>
          </ac:spMkLst>
        </pc:spChg>
      </pc:sldChg>
      <pc:sldChg chg="del">
        <pc:chgData name="Ignacio Castro" userId="0a0b6229b3112b55" providerId="LiveId" clId="{18778E49-5A48-4A7D-9F87-57B405ED3034}" dt="2024-02-26T17:46:01.311" v="0" actId="47"/>
        <pc:sldMkLst>
          <pc:docMk/>
          <pc:sldMk cId="3782385630" sldId="2126"/>
        </pc:sldMkLst>
      </pc:sldChg>
      <pc:sldChg chg="modSp add mod">
        <pc:chgData name="Ignacio Castro" userId="0a0b6229b3112b55" providerId="LiveId" clId="{18778E49-5A48-4A7D-9F87-57B405ED3034}" dt="2024-02-26T19:41:21.140" v="705" actId="20577"/>
        <pc:sldMkLst>
          <pc:docMk/>
          <pc:sldMk cId="1458166357" sldId="2127"/>
        </pc:sldMkLst>
        <pc:spChg chg="mod">
          <ac:chgData name="Ignacio Castro" userId="0a0b6229b3112b55" providerId="LiveId" clId="{18778E49-5A48-4A7D-9F87-57B405ED3034}" dt="2024-02-26T19:41:21.140" v="705" actId="20577"/>
          <ac:spMkLst>
            <pc:docMk/>
            <pc:sldMk cId="1458166357" sldId="2127"/>
            <ac:spMk id="2" creationId="{CDC5B39D-1FED-E053-5492-8E32D1BF542A}"/>
          </ac:spMkLst>
        </pc:spChg>
      </pc:sldChg>
      <pc:sldChg chg="del">
        <pc:chgData name="Ignacio Castro" userId="0a0b6229b3112b55" providerId="LiveId" clId="{18778E49-5A48-4A7D-9F87-57B405ED3034}" dt="2024-02-26T17:46:01.311" v="0" actId="47"/>
        <pc:sldMkLst>
          <pc:docMk/>
          <pc:sldMk cId="1147406314" sldId="2128"/>
        </pc:sldMkLst>
      </pc:sldChg>
      <pc:sldChg chg="add">
        <pc:chgData name="Ignacio Castro" userId="0a0b6229b3112b55" providerId="LiveId" clId="{18778E49-5A48-4A7D-9F87-57B405ED3034}" dt="2024-02-26T19:41:33.539" v="706"/>
        <pc:sldMkLst>
          <pc:docMk/>
          <pc:sldMk cId="2434317496" sldId="2128"/>
        </pc:sldMkLst>
      </pc:sldChg>
      <pc:sldChg chg="modSp add mod">
        <pc:chgData name="Ignacio Castro" userId="0a0b6229b3112b55" providerId="LiveId" clId="{18778E49-5A48-4A7D-9F87-57B405ED3034}" dt="2024-02-26T19:43:47.786" v="776" actId="20577"/>
        <pc:sldMkLst>
          <pc:docMk/>
          <pc:sldMk cId="533876126" sldId="2129"/>
        </pc:sldMkLst>
        <pc:spChg chg="mod">
          <ac:chgData name="Ignacio Castro" userId="0a0b6229b3112b55" providerId="LiveId" clId="{18778E49-5A48-4A7D-9F87-57B405ED3034}" dt="2024-02-26T19:43:47.786" v="776" actId="20577"/>
          <ac:spMkLst>
            <pc:docMk/>
            <pc:sldMk cId="533876126" sldId="2129"/>
            <ac:spMk id="2" creationId="{CDC5B39D-1FED-E053-5492-8E32D1BF542A}"/>
          </ac:spMkLst>
        </pc:spChg>
      </pc:sldChg>
      <pc:sldChg chg="del">
        <pc:chgData name="Ignacio Castro" userId="0a0b6229b3112b55" providerId="LiveId" clId="{18778E49-5A48-4A7D-9F87-57B405ED3034}" dt="2024-02-26T17:46:01.311" v="0" actId="47"/>
        <pc:sldMkLst>
          <pc:docMk/>
          <pc:sldMk cId="2375084487" sldId="2129"/>
        </pc:sldMkLst>
      </pc:sldChg>
      <pc:sldChg chg="addSp delSp modSp new mod ord">
        <pc:chgData name="Ignacio Castro" userId="0a0b6229b3112b55" providerId="LiveId" clId="{18778E49-5A48-4A7D-9F87-57B405ED3034}" dt="2024-02-26T20:14:42.198" v="1146" actId="1076"/>
        <pc:sldMkLst>
          <pc:docMk/>
          <pc:sldMk cId="1293187863" sldId="2130"/>
        </pc:sldMkLst>
        <pc:spChg chg="mod">
          <ac:chgData name="Ignacio Castro" userId="0a0b6229b3112b55" providerId="LiveId" clId="{18778E49-5A48-4A7D-9F87-57B405ED3034}" dt="2024-02-26T19:46:30.943" v="790" actId="20577"/>
          <ac:spMkLst>
            <pc:docMk/>
            <pc:sldMk cId="1293187863" sldId="2130"/>
            <ac:spMk id="2" creationId="{2F9FA098-1D69-DCC5-29C7-850CB58FE4A6}"/>
          </ac:spMkLst>
        </pc:spChg>
        <pc:spChg chg="mod">
          <ac:chgData name="Ignacio Castro" userId="0a0b6229b3112b55" providerId="LiveId" clId="{18778E49-5A48-4A7D-9F87-57B405ED3034}" dt="2024-02-26T20:03:30.515" v="1137" actId="113"/>
          <ac:spMkLst>
            <pc:docMk/>
            <pc:sldMk cId="1293187863" sldId="2130"/>
            <ac:spMk id="3" creationId="{DF7E6E94-1339-CACC-BCF9-5FE2534EF7E5}"/>
          </ac:spMkLst>
        </pc:spChg>
        <pc:spChg chg="del">
          <ac:chgData name="Ignacio Castro" userId="0a0b6229b3112b55" providerId="LiveId" clId="{18778E49-5A48-4A7D-9F87-57B405ED3034}" dt="2024-02-26T20:13:59.314" v="1138" actId="478"/>
          <ac:spMkLst>
            <pc:docMk/>
            <pc:sldMk cId="1293187863" sldId="2130"/>
            <ac:spMk id="4" creationId="{C3F145E3-B39E-3BBC-79F6-60AE9A1EE8B1}"/>
          </ac:spMkLst>
        </pc:spChg>
        <pc:picChg chg="add del mod">
          <ac:chgData name="Ignacio Castro" userId="0a0b6229b3112b55" providerId="LiveId" clId="{18778E49-5A48-4A7D-9F87-57B405ED3034}" dt="2024-02-26T20:14:19.497" v="1142" actId="478"/>
          <ac:picMkLst>
            <pc:docMk/>
            <pc:sldMk cId="1293187863" sldId="2130"/>
            <ac:picMk id="6" creationId="{BC7DABF0-DEF5-79A9-FC09-7295B5D49507}"/>
          </ac:picMkLst>
        </pc:picChg>
        <pc:picChg chg="add mod">
          <ac:chgData name="Ignacio Castro" userId="0a0b6229b3112b55" providerId="LiveId" clId="{18778E49-5A48-4A7D-9F87-57B405ED3034}" dt="2024-02-26T20:14:42.198" v="1146" actId="1076"/>
          <ac:picMkLst>
            <pc:docMk/>
            <pc:sldMk cId="1293187863" sldId="2130"/>
            <ac:picMk id="7" creationId="{C303D4A9-D4E7-D73D-B32A-2009AB62F8C2}"/>
          </ac:picMkLst>
        </pc:picChg>
      </pc:sldChg>
      <pc:sldChg chg="del">
        <pc:chgData name="Ignacio Castro" userId="0a0b6229b3112b55" providerId="LiveId" clId="{18778E49-5A48-4A7D-9F87-57B405ED3034}" dt="2024-02-26T17:46:01.311" v="0" actId="47"/>
        <pc:sldMkLst>
          <pc:docMk/>
          <pc:sldMk cId="4257739665" sldId="2130"/>
        </pc:sldMkLst>
      </pc:sldChg>
      <pc:sldChg chg="del">
        <pc:chgData name="Ignacio Castro" userId="0a0b6229b3112b55" providerId="LiveId" clId="{18778E49-5A48-4A7D-9F87-57B405ED3034}" dt="2024-02-26T17:46:01.311" v="0" actId="47"/>
        <pc:sldMkLst>
          <pc:docMk/>
          <pc:sldMk cId="115951182" sldId="2131"/>
        </pc:sldMkLst>
      </pc:sldChg>
      <pc:sldChg chg="addSp delSp modSp new mod ord">
        <pc:chgData name="Ignacio Castro" userId="0a0b6229b3112b55" providerId="LiveId" clId="{18778E49-5A48-4A7D-9F87-57B405ED3034}" dt="2024-02-26T20:25:14.234" v="1155"/>
        <pc:sldMkLst>
          <pc:docMk/>
          <pc:sldMk cId="1339078084" sldId="2131"/>
        </pc:sldMkLst>
        <pc:spChg chg="del">
          <ac:chgData name="Ignacio Castro" userId="0a0b6229b3112b55" providerId="LiveId" clId="{18778E49-5A48-4A7D-9F87-57B405ED3034}" dt="2024-02-26T20:23:57.900" v="1148" actId="478"/>
          <ac:spMkLst>
            <pc:docMk/>
            <pc:sldMk cId="1339078084" sldId="2131"/>
            <ac:spMk id="2" creationId="{8321692F-B775-9793-7903-21DC144FAEDF}"/>
          </ac:spMkLst>
        </pc:spChg>
        <pc:spChg chg="del">
          <ac:chgData name="Ignacio Castro" userId="0a0b6229b3112b55" providerId="LiveId" clId="{18778E49-5A48-4A7D-9F87-57B405ED3034}" dt="2024-02-26T20:24:02.069" v="1149" actId="478"/>
          <ac:spMkLst>
            <pc:docMk/>
            <pc:sldMk cId="1339078084" sldId="2131"/>
            <ac:spMk id="3" creationId="{34FA57C1-6F70-5148-D094-1202ADAF3C23}"/>
          </ac:spMkLst>
        </pc:spChg>
        <pc:spChg chg="del">
          <ac:chgData name="Ignacio Castro" userId="0a0b6229b3112b55" providerId="LiveId" clId="{18778E49-5A48-4A7D-9F87-57B405ED3034}" dt="2024-02-26T20:24:04.976" v="1150" actId="478"/>
          <ac:spMkLst>
            <pc:docMk/>
            <pc:sldMk cId="1339078084" sldId="2131"/>
            <ac:spMk id="4" creationId="{9B7345D3-47A5-FDCE-1844-3A073ABFC1FF}"/>
          </ac:spMkLst>
        </pc:spChg>
        <pc:picChg chg="add mod">
          <ac:chgData name="Ignacio Castro" userId="0a0b6229b3112b55" providerId="LiveId" clId="{18778E49-5A48-4A7D-9F87-57B405ED3034}" dt="2024-02-26T20:24:12.957" v="1153" actId="1076"/>
          <ac:picMkLst>
            <pc:docMk/>
            <pc:sldMk cId="1339078084" sldId="2131"/>
            <ac:picMk id="1026" creationId="{C34B8C45-2F68-C568-E290-E7CEC348B229}"/>
          </ac:picMkLst>
        </pc:picChg>
      </pc:sldChg>
      <pc:sldChg chg="addSp delSp modSp new mod">
        <pc:chgData name="Ignacio Castro" userId="0a0b6229b3112b55" providerId="LiveId" clId="{18778E49-5A48-4A7D-9F87-57B405ED3034}" dt="2024-02-29T12:15:33.459" v="1273" actId="692"/>
        <pc:sldMkLst>
          <pc:docMk/>
          <pc:sldMk cId="1862195314" sldId="2132"/>
        </pc:sldMkLst>
        <pc:spChg chg="del">
          <ac:chgData name="Ignacio Castro" userId="0a0b6229b3112b55" providerId="LiveId" clId="{18778E49-5A48-4A7D-9F87-57B405ED3034}" dt="2024-02-29T12:11:06.152" v="1157" actId="478"/>
          <ac:spMkLst>
            <pc:docMk/>
            <pc:sldMk cId="1862195314" sldId="2132"/>
            <ac:spMk id="2" creationId="{B58BA300-039B-9686-A12F-7715000A9351}"/>
          </ac:spMkLst>
        </pc:spChg>
        <pc:spChg chg="del">
          <ac:chgData name="Ignacio Castro" userId="0a0b6229b3112b55" providerId="LiveId" clId="{18778E49-5A48-4A7D-9F87-57B405ED3034}" dt="2024-02-29T12:11:07.816" v="1158" actId="478"/>
          <ac:spMkLst>
            <pc:docMk/>
            <pc:sldMk cId="1862195314" sldId="2132"/>
            <ac:spMk id="3" creationId="{D5428CB6-1E75-F9CF-D38A-815FE083949A}"/>
          </ac:spMkLst>
        </pc:spChg>
        <pc:spChg chg="del">
          <ac:chgData name="Ignacio Castro" userId="0a0b6229b3112b55" providerId="LiveId" clId="{18778E49-5A48-4A7D-9F87-57B405ED3034}" dt="2024-02-29T12:11:08.946" v="1159" actId="478"/>
          <ac:spMkLst>
            <pc:docMk/>
            <pc:sldMk cId="1862195314" sldId="2132"/>
            <ac:spMk id="4" creationId="{4637F823-FAAD-897D-5FF8-BF89B36BFF25}"/>
          </ac:spMkLst>
        </pc:spChg>
        <pc:spChg chg="add mod">
          <ac:chgData name="Ignacio Castro" userId="0a0b6229b3112b55" providerId="LiveId" clId="{18778E49-5A48-4A7D-9F87-57B405ED3034}" dt="2024-02-29T12:15:33.459" v="1273" actId="692"/>
          <ac:spMkLst>
            <pc:docMk/>
            <pc:sldMk cId="1862195314" sldId="2132"/>
            <ac:spMk id="12" creationId="{3D294244-8825-C268-1351-D75902E52A7D}"/>
          </ac:spMkLst>
        </pc:spChg>
        <pc:picChg chg="add mod modCrop">
          <ac:chgData name="Ignacio Castro" userId="0a0b6229b3112b55" providerId="LiveId" clId="{18778E49-5A48-4A7D-9F87-57B405ED3034}" dt="2024-02-29T12:13:38.335" v="1170" actId="1076"/>
          <ac:picMkLst>
            <pc:docMk/>
            <pc:sldMk cId="1862195314" sldId="2132"/>
            <ac:picMk id="7" creationId="{9F01F498-0C3F-0724-082D-20529FB33CF1}"/>
          </ac:picMkLst>
        </pc:picChg>
        <pc:picChg chg="add mod modCrop">
          <ac:chgData name="Ignacio Castro" userId="0a0b6229b3112b55" providerId="LiveId" clId="{18778E49-5A48-4A7D-9F87-57B405ED3034}" dt="2024-02-29T12:14:00.566" v="1180" actId="1037"/>
          <ac:picMkLst>
            <pc:docMk/>
            <pc:sldMk cId="1862195314" sldId="2132"/>
            <ac:picMk id="9" creationId="{BE57F841-B2D5-DAAB-1AC6-12EDDAEB2C47}"/>
          </ac:picMkLst>
        </pc:picChg>
        <pc:picChg chg="add mod">
          <ac:chgData name="Ignacio Castro" userId="0a0b6229b3112b55" providerId="LiveId" clId="{18778E49-5A48-4A7D-9F87-57B405ED3034}" dt="2024-02-29T12:14:32.632" v="1184" actId="1076"/>
          <ac:picMkLst>
            <pc:docMk/>
            <pc:sldMk cId="1862195314" sldId="2132"/>
            <ac:picMk id="11" creationId="{E6FD82F9-655B-28ED-4B0C-44D544F543F0}"/>
          </ac:picMkLst>
        </pc:picChg>
      </pc:sldChg>
      <pc:sldChg chg="del">
        <pc:chgData name="Ignacio Castro" userId="0a0b6229b3112b55" providerId="LiveId" clId="{18778E49-5A48-4A7D-9F87-57B405ED3034}" dt="2024-02-26T17:46:01.311" v="0" actId="47"/>
        <pc:sldMkLst>
          <pc:docMk/>
          <pc:sldMk cId="2680711174" sldId="2132"/>
        </pc:sldMkLst>
      </pc:sldChg>
      <pc:sldChg chg="modSp add del mod">
        <pc:chgData name="Ignacio Castro" userId="0a0b6229b3112b55" providerId="LiveId" clId="{18778E49-5A48-4A7D-9F87-57B405ED3034}" dt="2024-02-29T13:31:18.867" v="2089" actId="47"/>
        <pc:sldMkLst>
          <pc:docMk/>
          <pc:sldMk cId="610067244" sldId="2133"/>
        </pc:sldMkLst>
        <pc:spChg chg="mod">
          <ac:chgData name="Ignacio Castro" userId="0a0b6229b3112b55" providerId="LiveId" clId="{18778E49-5A48-4A7D-9F87-57B405ED3034}" dt="2024-02-29T12:18:16.398" v="1294" actId="20577"/>
          <ac:spMkLst>
            <pc:docMk/>
            <pc:sldMk cId="610067244" sldId="2133"/>
            <ac:spMk id="2" creationId="{CDC5B39D-1FED-E053-5492-8E32D1BF542A}"/>
          </ac:spMkLst>
        </pc:spChg>
      </pc:sldChg>
      <pc:sldChg chg="del">
        <pc:chgData name="Ignacio Castro" userId="0a0b6229b3112b55" providerId="LiveId" clId="{18778E49-5A48-4A7D-9F87-57B405ED3034}" dt="2024-02-26T17:46:01.311" v="0" actId="47"/>
        <pc:sldMkLst>
          <pc:docMk/>
          <pc:sldMk cId="1997696647" sldId="2133"/>
        </pc:sldMkLst>
      </pc:sldChg>
      <pc:sldChg chg="del">
        <pc:chgData name="Ignacio Castro" userId="0a0b6229b3112b55" providerId="LiveId" clId="{18778E49-5A48-4A7D-9F87-57B405ED3034}" dt="2024-02-26T17:46:01.311" v="0" actId="47"/>
        <pc:sldMkLst>
          <pc:docMk/>
          <pc:sldMk cId="764810254" sldId="2134"/>
        </pc:sldMkLst>
      </pc:sldChg>
      <pc:sldChg chg="modSp add mod">
        <pc:chgData name="Ignacio Castro" userId="0a0b6229b3112b55" providerId="LiveId" clId="{18778E49-5A48-4A7D-9F87-57B405ED3034}" dt="2024-02-29T12:18:28.316" v="1303" actId="20577"/>
        <pc:sldMkLst>
          <pc:docMk/>
          <pc:sldMk cId="2680855674" sldId="2134"/>
        </pc:sldMkLst>
        <pc:spChg chg="mod">
          <ac:chgData name="Ignacio Castro" userId="0a0b6229b3112b55" providerId="LiveId" clId="{18778E49-5A48-4A7D-9F87-57B405ED3034}" dt="2024-02-29T12:18:28.316" v="1303" actId="20577"/>
          <ac:spMkLst>
            <pc:docMk/>
            <pc:sldMk cId="2680855674" sldId="2134"/>
            <ac:spMk id="2" creationId="{CDC5B39D-1FED-E053-5492-8E32D1BF542A}"/>
          </ac:spMkLst>
        </pc:spChg>
      </pc:sldChg>
      <pc:sldChg chg="addSp delSp modSp new mod">
        <pc:chgData name="Ignacio Castro" userId="0a0b6229b3112b55" providerId="LiveId" clId="{18778E49-5A48-4A7D-9F87-57B405ED3034}" dt="2024-02-29T13:30:46.330" v="2071" actId="1076"/>
        <pc:sldMkLst>
          <pc:docMk/>
          <pc:sldMk cId="467954720" sldId="2135"/>
        </pc:sldMkLst>
        <pc:spChg chg="del">
          <ac:chgData name="Ignacio Castro" userId="0a0b6229b3112b55" providerId="LiveId" clId="{18778E49-5A48-4A7D-9F87-57B405ED3034}" dt="2024-02-29T12:23:02.287" v="1306" actId="478"/>
          <ac:spMkLst>
            <pc:docMk/>
            <pc:sldMk cId="467954720" sldId="2135"/>
            <ac:spMk id="2" creationId="{62915BE7-EDB7-7AA8-CDDB-CB3ECB16A769}"/>
          </ac:spMkLst>
        </pc:spChg>
        <pc:spChg chg="del">
          <ac:chgData name="Ignacio Castro" userId="0a0b6229b3112b55" providerId="LiveId" clId="{18778E49-5A48-4A7D-9F87-57B405ED3034}" dt="2024-02-29T12:23:00.048" v="1305" actId="478"/>
          <ac:spMkLst>
            <pc:docMk/>
            <pc:sldMk cId="467954720" sldId="2135"/>
            <ac:spMk id="3" creationId="{B383C11C-FF77-663C-6D8A-E669A6B93C6E}"/>
          </ac:spMkLst>
        </pc:spChg>
        <pc:spChg chg="del">
          <ac:chgData name="Ignacio Castro" userId="0a0b6229b3112b55" providerId="LiveId" clId="{18778E49-5A48-4A7D-9F87-57B405ED3034}" dt="2024-02-29T12:23:04.598" v="1307" actId="478"/>
          <ac:spMkLst>
            <pc:docMk/>
            <pc:sldMk cId="467954720" sldId="2135"/>
            <ac:spMk id="4" creationId="{C0387D8F-7219-1466-1F0A-4D9396307DCF}"/>
          </ac:spMkLst>
        </pc:spChg>
        <pc:spChg chg="add del mod">
          <ac:chgData name="Ignacio Castro" userId="0a0b6229b3112b55" providerId="LiveId" clId="{18778E49-5A48-4A7D-9F87-57B405ED3034}" dt="2024-02-29T12:24:50.217" v="1315" actId="478"/>
          <ac:spMkLst>
            <pc:docMk/>
            <pc:sldMk cId="467954720" sldId="2135"/>
            <ac:spMk id="8" creationId="{3772768E-4489-7B6C-2490-D2F65F2D1CCF}"/>
          </ac:spMkLst>
        </pc:spChg>
        <pc:spChg chg="add mod">
          <ac:chgData name="Ignacio Castro" userId="0a0b6229b3112b55" providerId="LiveId" clId="{18778E49-5A48-4A7D-9F87-57B405ED3034}" dt="2024-02-29T13:22:38.658" v="2021" actId="1076"/>
          <ac:spMkLst>
            <pc:docMk/>
            <pc:sldMk cId="467954720" sldId="2135"/>
            <ac:spMk id="10" creationId="{4B85C0F7-8B4C-FEAD-B473-368CCA0AC0D1}"/>
          </ac:spMkLst>
        </pc:spChg>
        <pc:picChg chg="add mod modCrop">
          <ac:chgData name="Ignacio Castro" userId="0a0b6229b3112b55" providerId="LiveId" clId="{18778E49-5A48-4A7D-9F87-57B405ED3034}" dt="2024-02-29T13:22:11.449" v="2013" actId="1076"/>
          <ac:picMkLst>
            <pc:docMk/>
            <pc:sldMk cId="467954720" sldId="2135"/>
            <ac:picMk id="7" creationId="{C8D8306E-76CB-D63A-5339-B8D84601346B}"/>
          </ac:picMkLst>
        </pc:picChg>
        <pc:picChg chg="add mod">
          <ac:chgData name="Ignacio Castro" userId="0a0b6229b3112b55" providerId="LiveId" clId="{18778E49-5A48-4A7D-9F87-57B405ED3034}" dt="2024-02-29T13:30:46.330" v="2071" actId="1076"/>
          <ac:picMkLst>
            <pc:docMk/>
            <pc:sldMk cId="467954720" sldId="2135"/>
            <ac:picMk id="12" creationId="{881E4EA1-A5AD-C632-CD49-3FF8E9C50B3E}"/>
          </ac:picMkLst>
        </pc:picChg>
      </pc:sldChg>
      <pc:sldChg chg="del">
        <pc:chgData name="Ignacio Castro" userId="0a0b6229b3112b55" providerId="LiveId" clId="{18778E49-5A48-4A7D-9F87-57B405ED3034}" dt="2024-02-26T17:46:01.311" v="0" actId="47"/>
        <pc:sldMkLst>
          <pc:docMk/>
          <pc:sldMk cId="3296752401" sldId="2135"/>
        </pc:sldMkLst>
      </pc:sldChg>
      <pc:sldChg chg="del">
        <pc:chgData name="Ignacio Castro" userId="0a0b6229b3112b55" providerId="LiveId" clId="{18778E49-5A48-4A7D-9F87-57B405ED3034}" dt="2024-02-26T17:46:01.311" v="0" actId="47"/>
        <pc:sldMkLst>
          <pc:docMk/>
          <pc:sldMk cId="122182834" sldId="2136"/>
        </pc:sldMkLst>
      </pc:sldChg>
      <pc:sldChg chg="addSp modSp new mod">
        <pc:chgData name="Ignacio Castro" userId="0a0b6229b3112b55" providerId="LiveId" clId="{18778E49-5A48-4A7D-9F87-57B405ED3034}" dt="2024-02-29T12:44:55.889" v="1360" actId="1076"/>
        <pc:sldMkLst>
          <pc:docMk/>
          <pc:sldMk cId="2591455857" sldId="2136"/>
        </pc:sldMkLst>
        <pc:spChg chg="mod">
          <ac:chgData name="Ignacio Castro" userId="0a0b6229b3112b55" providerId="LiveId" clId="{18778E49-5A48-4A7D-9F87-57B405ED3034}" dt="2024-02-29T12:43:33.739" v="1354" actId="20577"/>
          <ac:spMkLst>
            <pc:docMk/>
            <pc:sldMk cId="2591455857" sldId="2136"/>
            <ac:spMk id="2" creationId="{D61ABF0B-2099-DE84-E663-B7BAA96E5F11}"/>
          </ac:spMkLst>
        </pc:spChg>
        <pc:spChg chg="mod">
          <ac:chgData name="Ignacio Castro" userId="0a0b6229b3112b55" providerId="LiveId" clId="{18778E49-5A48-4A7D-9F87-57B405ED3034}" dt="2024-02-29T12:43:45.508" v="1355" actId="207"/>
          <ac:spMkLst>
            <pc:docMk/>
            <pc:sldMk cId="2591455857" sldId="2136"/>
            <ac:spMk id="3" creationId="{C7F2D2C9-2A96-E501-F767-E032E3FB2272}"/>
          </ac:spMkLst>
        </pc:spChg>
        <pc:spChg chg="mod">
          <ac:chgData name="Ignacio Castro" userId="0a0b6229b3112b55" providerId="LiveId" clId="{18778E49-5A48-4A7D-9F87-57B405ED3034}" dt="2024-02-29T12:42:55.110" v="1335" actId="27636"/>
          <ac:spMkLst>
            <pc:docMk/>
            <pc:sldMk cId="2591455857" sldId="2136"/>
            <ac:spMk id="4" creationId="{EECED92C-EA7E-325E-013C-CE0F92D9C957}"/>
          </ac:spMkLst>
        </pc:spChg>
        <pc:spChg chg="add mod">
          <ac:chgData name="Ignacio Castro" userId="0a0b6229b3112b55" providerId="LiveId" clId="{18778E49-5A48-4A7D-9F87-57B405ED3034}" dt="2024-02-29T12:44:55.889" v="1360" actId="1076"/>
          <ac:spMkLst>
            <pc:docMk/>
            <pc:sldMk cId="2591455857" sldId="2136"/>
            <ac:spMk id="7" creationId="{A64B03FC-DFCE-C05D-2DB3-FA99409B1922}"/>
          </ac:spMkLst>
        </pc:spChg>
      </pc:sldChg>
      <pc:sldChg chg="modSp new mod">
        <pc:chgData name="Ignacio Castro" userId="0a0b6229b3112b55" providerId="LiveId" clId="{18778E49-5A48-4A7D-9F87-57B405ED3034}" dt="2024-02-29T13:01:54.608" v="1973" actId="20577"/>
        <pc:sldMkLst>
          <pc:docMk/>
          <pc:sldMk cId="2128992995" sldId="2137"/>
        </pc:sldMkLst>
        <pc:spChg chg="mod">
          <ac:chgData name="Ignacio Castro" userId="0a0b6229b3112b55" providerId="LiveId" clId="{18778E49-5A48-4A7D-9F87-57B405ED3034}" dt="2024-02-29T12:50:52.553" v="1403" actId="20577"/>
          <ac:spMkLst>
            <pc:docMk/>
            <pc:sldMk cId="2128992995" sldId="2137"/>
            <ac:spMk id="2" creationId="{45C2A9E3-5F75-8336-A9A1-226C380F2726}"/>
          </ac:spMkLst>
        </pc:spChg>
        <pc:spChg chg="mod">
          <ac:chgData name="Ignacio Castro" userId="0a0b6229b3112b55" providerId="LiveId" clId="{18778E49-5A48-4A7D-9F87-57B405ED3034}" dt="2024-02-29T12:57:20.326" v="1855" actId="20577"/>
          <ac:spMkLst>
            <pc:docMk/>
            <pc:sldMk cId="2128992995" sldId="2137"/>
            <ac:spMk id="3" creationId="{293391D7-F707-FF62-997A-B54182AD626A}"/>
          </ac:spMkLst>
        </pc:spChg>
        <pc:spChg chg="mod">
          <ac:chgData name="Ignacio Castro" userId="0a0b6229b3112b55" providerId="LiveId" clId="{18778E49-5A48-4A7D-9F87-57B405ED3034}" dt="2024-02-29T13:01:54.608" v="1973" actId="20577"/>
          <ac:spMkLst>
            <pc:docMk/>
            <pc:sldMk cId="2128992995" sldId="2137"/>
            <ac:spMk id="4" creationId="{62D8665C-3FF6-C334-BA41-823B6A1974C4}"/>
          </ac:spMkLst>
        </pc:spChg>
      </pc:sldChg>
      <pc:sldChg chg="addSp delSp modSp new mod">
        <pc:chgData name="Ignacio Castro" userId="0a0b6229b3112b55" providerId="LiveId" clId="{18778E49-5A48-4A7D-9F87-57B405ED3034}" dt="2024-02-29T13:28:33.597" v="2065" actId="207"/>
        <pc:sldMkLst>
          <pc:docMk/>
          <pc:sldMk cId="207204293" sldId="2138"/>
        </pc:sldMkLst>
        <pc:spChg chg="del">
          <ac:chgData name="Ignacio Castro" userId="0a0b6229b3112b55" providerId="LiveId" clId="{18778E49-5A48-4A7D-9F87-57B405ED3034}" dt="2024-02-29T13:16:06.728" v="1975" actId="478"/>
          <ac:spMkLst>
            <pc:docMk/>
            <pc:sldMk cId="207204293" sldId="2138"/>
            <ac:spMk id="2" creationId="{907E391F-FDD9-0034-CEE2-2182A9A186FF}"/>
          </ac:spMkLst>
        </pc:spChg>
        <pc:spChg chg="del">
          <ac:chgData name="Ignacio Castro" userId="0a0b6229b3112b55" providerId="LiveId" clId="{18778E49-5A48-4A7D-9F87-57B405ED3034}" dt="2024-02-29T13:16:09.438" v="1976" actId="478"/>
          <ac:spMkLst>
            <pc:docMk/>
            <pc:sldMk cId="207204293" sldId="2138"/>
            <ac:spMk id="3" creationId="{D2AEA296-EBCC-FD87-1A54-12EE8BB76BEB}"/>
          </ac:spMkLst>
        </pc:spChg>
        <pc:spChg chg="del">
          <ac:chgData name="Ignacio Castro" userId="0a0b6229b3112b55" providerId="LiveId" clId="{18778E49-5A48-4A7D-9F87-57B405ED3034}" dt="2024-02-29T13:16:18.157" v="1979" actId="478"/>
          <ac:spMkLst>
            <pc:docMk/>
            <pc:sldMk cId="207204293" sldId="2138"/>
            <ac:spMk id="4" creationId="{488DB05A-1EDF-A909-6D03-AA2738F0CDDA}"/>
          </ac:spMkLst>
        </pc:spChg>
        <pc:spChg chg="add mod">
          <ac:chgData name="Ignacio Castro" userId="0a0b6229b3112b55" providerId="LiveId" clId="{18778E49-5A48-4A7D-9F87-57B405ED3034}" dt="2024-02-29T13:18:06.610" v="2009" actId="1076"/>
          <ac:spMkLst>
            <pc:docMk/>
            <pc:sldMk cId="207204293" sldId="2138"/>
            <ac:spMk id="11" creationId="{0064AA83-4628-4D3C-B452-94678305415F}"/>
          </ac:spMkLst>
        </pc:spChg>
        <pc:spChg chg="add mod">
          <ac:chgData name="Ignacio Castro" userId="0a0b6229b3112b55" providerId="LiveId" clId="{18778E49-5A48-4A7D-9F87-57B405ED3034}" dt="2024-02-29T13:28:33.597" v="2065" actId="207"/>
          <ac:spMkLst>
            <pc:docMk/>
            <pc:sldMk cId="207204293" sldId="2138"/>
            <ac:spMk id="22" creationId="{B0BB3476-433F-9084-4D68-5A0EE77D02F7}"/>
          </ac:spMkLst>
        </pc:spChg>
        <pc:grpChg chg="add mod">
          <ac:chgData name="Ignacio Castro" userId="0a0b6229b3112b55" providerId="LiveId" clId="{18778E49-5A48-4A7D-9F87-57B405ED3034}" dt="2024-02-29T13:26:47.459" v="2041" actId="1076"/>
          <ac:grpSpMkLst>
            <pc:docMk/>
            <pc:sldMk cId="207204293" sldId="2138"/>
            <ac:grpSpMk id="21" creationId="{94E5FE4E-7D0F-F864-E905-16EE2A4D3562}"/>
          </ac:grpSpMkLst>
        </pc:grpChg>
        <pc:picChg chg="add mod">
          <ac:chgData name="Ignacio Castro" userId="0a0b6229b3112b55" providerId="LiveId" clId="{18778E49-5A48-4A7D-9F87-57B405ED3034}" dt="2024-02-29T13:17:52.417" v="2007" actId="1038"/>
          <ac:picMkLst>
            <pc:docMk/>
            <pc:sldMk cId="207204293" sldId="2138"/>
            <ac:picMk id="7" creationId="{D827477C-B9EE-8308-4828-0A5A9B770B73}"/>
          </ac:picMkLst>
        </pc:picChg>
        <pc:picChg chg="add mod">
          <ac:chgData name="Ignacio Castro" userId="0a0b6229b3112b55" providerId="LiveId" clId="{18778E49-5A48-4A7D-9F87-57B405ED3034}" dt="2024-02-29T13:26:43.304" v="2040" actId="164"/>
          <ac:picMkLst>
            <pc:docMk/>
            <pc:sldMk cId="207204293" sldId="2138"/>
            <ac:picMk id="9" creationId="{E15D7098-F740-DDB8-56A3-BF920C9EB12D}"/>
          </ac:picMkLst>
        </pc:picChg>
        <pc:cxnChg chg="add mod">
          <ac:chgData name="Ignacio Castro" userId="0a0b6229b3112b55" providerId="LiveId" clId="{18778E49-5A48-4A7D-9F87-57B405ED3034}" dt="2024-02-29T13:26:43.304" v="2040" actId="164"/>
          <ac:cxnSpMkLst>
            <pc:docMk/>
            <pc:sldMk cId="207204293" sldId="2138"/>
            <ac:cxnSpMk id="13" creationId="{82BA5471-E7FE-5867-373D-529553CBC33A}"/>
          </ac:cxnSpMkLst>
        </pc:cxnChg>
        <pc:cxnChg chg="add mod">
          <ac:chgData name="Ignacio Castro" userId="0a0b6229b3112b55" providerId="LiveId" clId="{18778E49-5A48-4A7D-9F87-57B405ED3034}" dt="2024-02-29T13:26:43.304" v="2040" actId="164"/>
          <ac:cxnSpMkLst>
            <pc:docMk/>
            <pc:sldMk cId="207204293" sldId="2138"/>
            <ac:cxnSpMk id="15" creationId="{6C8D7C02-82F7-D88F-73A7-5E6A8AE282DD}"/>
          </ac:cxnSpMkLst>
        </pc:cxnChg>
        <pc:cxnChg chg="add mod">
          <ac:chgData name="Ignacio Castro" userId="0a0b6229b3112b55" providerId="LiveId" clId="{18778E49-5A48-4A7D-9F87-57B405ED3034}" dt="2024-02-29T13:26:43.304" v="2040" actId="164"/>
          <ac:cxnSpMkLst>
            <pc:docMk/>
            <pc:sldMk cId="207204293" sldId="2138"/>
            <ac:cxnSpMk id="17" creationId="{2C5CC7C4-3DEF-A9F5-696F-8376BF4E4994}"/>
          </ac:cxnSpMkLst>
        </pc:cxnChg>
        <pc:cxnChg chg="add mod">
          <ac:chgData name="Ignacio Castro" userId="0a0b6229b3112b55" providerId="LiveId" clId="{18778E49-5A48-4A7D-9F87-57B405ED3034}" dt="2024-02-29T13:26:43.304" v="2040" actId="164"/>
          <ac:cxnSpMkLst>
            <pc:docMk/>
            <pc:sldMk cId="207204293" sldId="2138"/>
            <ac:cxnSpMk id="18" creationId="{FA51531C-DCE8-B22E-315E-685BB0D72F6D}"/>
          </ac:cxnSpMkLst>
        </pc:cxnChg>
        <pc:cxnChg chg="add mod">
          <ac:chgData name="Ignacio Castro" userId="0a0b6229b3112b55" providerId="LiveId" clId="{18778E49-5A48-4A7D-9F87-57B405ED3034}" dt="2024-02-29T13:26:43.304" v="2040" actId="164"/>
          <ac:cxnSpMkLst>
            <pc:docMk/>
            <pc:sldMk cId="207204293" sldId="2138"/>
            <ac:cxnSpMk id="19" creationId="{2802A1C3-71CB-2F21-8BC9-255454022536}"/>
          </ac:cxnSpMkLst>
        </pc:cxnChg>
      </pc:sldChg>
      <pc:sldChg chg="del">
        <pc:chgData name="Ignacio Castro" userId="0a0b6229b3112b55" providerId="LiveId" clId="{18778E49-5A48-4A7D-9F87-57B405ED3034}" dt="2024-02-26T17:46:01.311" v="0" actId="47"/>
        <pc:sldMkLst>
          <pc:docMk/>
          <pc:sldMk cId="1273567594" sldId="2138"/>
        </pc:sldMkLst>
      </pc:sldChg>
      <pc:sldChg chg="del">
        <pc:chgData name="Ignacio Castro" userId="0a0b6229b3112b55" providerId="LiveId" clId="{18778E49-5A48-4A7D-9F87-57B405ED3034}" dt="2024-02-26T17:46:01.311" v="0" actId="47"/>
        <pc:sldMkLst>
          <pc:docMk/>
          <pc:sldMk cId="135528205" sldId="2139"/>
        </pc:sldMkLst>
      </pc:sldChg>
      <pc:sldChg chg="addSp modSp add mod">
        <pc:chgData name="Ignacio Castro" userId="0a0b6229b3112b55" providerId="LiveId" clId="{18778E49-5A48-4A7D-9F87-57B405ED3034}" dt="2024-02-29T13:41:26.815" v="2285" actId="5793"/>
        <pc:sldMkLst>
          <pc:docMk/>
          <pc:sldMk cId="1390677560" sldId="2139"/>
        </pc:sldMkLst>
        <pc:spChg chg="mod">
          <ac:chgData name="Ignacio Castro" userId="0a0b6229b3112b55" providerId="LiveId" clId="{18778E49-5A48-4A7D-9F87-57B405ED3034}" dt="2024-02-29T13:31:09.679" v="2086" actId="20577"/>
          <ac:spMkLst>
            <pc:docMk/>
            <pc:sldMk cId="1390677560" sldId="2139"/>
            <ac:spMk id="2" creationId="{45C2A9E3-5F75-8336-A9A1-226C380F2726}"/>
          </ac:spMkLst>
        </pc:spChg>
        <pc:spChg chg="mod">
          <ac:chgData name="Ignacio Castro" userId="0a0b6229b3112b55" providerId="LiveId" clId="{18778E49-5A48-4A7D-9F87-57B405ED3034}" dt="2024-02-29T13:41:26.815" v="2285" actId="5793"/>
          <ac:spMkLst>
            <pc:docMk/>
            <pc:sldMk cId="1390677560" sldId="2139"/>
            <ac:spMk id="3" creationId="{293391D7-F707-FF62-997A-B54182AD626A}"/>
          </ac:spMkLst>
        </pc:spChg>
        <pc:spChg chg="mod">
          <ac:chgData name="Ignacio Castro" userId="0a0b6229b3112b55" providerId="LiveId" clId="{18778E49-5A48-4A7D-9F87-57B405ED3034}" dt="2024-02-29T13:34:11.984" v="2091" actId="5793"/>
          <ac:spMkLst>
            <pc:docMk/>
            <pc:sldMk cId="1390677560" sldId="2139"/>
            <ac:spMk id="4" creationId="{62D8665C-3FF6-C334-BA41-823B6A1974C4}"/>
          </ac:spMkLst>
        </pc:spChg>
        <pc:picChg chg="add mod modCrop">
          <ac:chgData name="Ignacio Castro" userId="0a0b6229b3112b55" providerId="LiveId" clId="{18778E49-5A48-4A7D-9F87-57B405ED3034}" dt="2024-02-29T13:34:54.514" v="2097" actId="1076"/>
          <ac:picMkLst>
            <pc:docMk/>
            <pc:sldMk cId="1390677560" sldId="2139"/>
            <ac:picMk id="7" creationId="{53533025-F88E-EEF6-3701-7C24E732780D}"/>
          </ac:picMkLst>
        </pc:picChg>
      </pc:sldChg>
      <pc:sldChg chg="del">
        <pc:chgData name="Ignacio Castro" userId="0a0b6229b3112b55" providerId="LiveId" clId="{18778E49-5A48-4A7D-9F87-57B405ED3034}" dt="2024-02-26T17:46:01.311" v="0" actId="47"/>
        <pc:sldMkLst>
          <pc:docMk/>
          <pc:sldMk cId="944453176" sldId="2140"/>
        </pc:sldMkLst>
      </pc:sldChg>
      <pc:sldChg chg="delSp modSp add mod">
        <pc:chgData name="Ignacio Castro" userId="0a0b6229b3112b55" providerId="LiveId" clId="{18778E49-5A48-4A7D-9F87-57B405ED3034}" dt="2024-02-29T13:49:13.825" v="2652" actId="478"/>
        <pc:sldMkLst>
          <pc:docMk/>
          <pc:sldMk cId="2910002906" sldId="2140"/>
        </pc:sldMkLst>
        <pc:spChg chg="mod">
          <ac:chgData name="Ignacio Castro" userId="0a0b6229b3112b55" providerId="LiveId" clId="{18778E49-5A48-4A7D-9F87-57B405ED3034}" dt="2024-02-29T13:45:02.520" v="2651" actId="114"/>
          <ac:spMkLst>
            <pc:docMk/>
            <pc:sldMk cId="2910002906" sldId="2140"/>
            <ac:spMk id="3" creationId="{293391D7-F707-FF62-997A-B54182AD626A}"/>
          </ac:spMkLst>
        </pc:spChg>
        <pc:picChg chg="del">
          <ac:chgData name="Ignacio Castro" userId="0a0b6229b3112b55" providerId="LiveId" clId="{18778E49-5A48-4A7D-9F87-57B405ED3034}" dt="2024-02-29T13:49:13.825" v="2652" actId="478"/>
          <ac:picMkLst>
            <pc:docMk/>
            <pc:sldMk cId="2910002906" sldId="2140"/>
            <ac:picMk id="7" creationId="{53533025-F88E-EEF6-3701-7C24E732780D}"/>
          </ac:picMkLst>
        </pc:picChg>
      </pc:sldChg>
      <pc:sldChg chg="del">
        <pc:chgData name="Ignacio Castro" userId="0a0b6229b3112b55" providerId="LiveId" clId="{18778E49-5A48-4A7D-9F87-57B405ED3034}" dt="2024-02-26T17:46:01.311" v="0" actId="47"/>
        <pc:sldMkLst>
          <pc:docMk/>
          <pc:sldMk cId="1797836843" sldId="2141"/>
        </pc:sldMkLst>
      </pc:sldChg>
      <pc:sldChg chg="modSp new mod">
        <pc:chgData name="Ignacio Castro" userId="0a0b6229b3112b55" providerId="LiveId" clId="{18778E49-5A48-4A7D-9F87-57B405ED3034}" dt="2024-02-29T13:51:14.888" v="2926" actId="20577"/>
        <pc:sldMkLst>
          <pc:docMk/>
          <pc:sldMk cId="3918195803" sldId="2141"/>
        </pc:sldMkLst>
        <pc:spChg chg="mod">
          <ac:chgData name="Ignacio Castro" userId="0a0b6229b3112b55" providerId="LiveId" clId="{18778E49-5A48-4A7D-9F87-57B405ED3034}" dt="2024-02-29T13:49:34.775" v="2685" actId="20577"/>
          <ac:spMkLst>
            <pc:docMk/>
            <pc:sldMk cId="3918195803" sldId="2141"/>
            <ac:spMk id="2" creationId="{52527765-1F90-1B2B-24A8-B9EF87FBC190}"/>
          </ac:spMkLst>
        </pc:spChg>
        <pc:spChg chg="mod">
          <ac:chgData name="Ignacio Castro" userId="0a0b6229b3112b55" providerId="LiveId" clId="{18778E49-5A48-4A7D-9F87-57B405ED3034}" dt="2024-02-29T13:49:41.107" v="2686"/>
          <ac:spMkLst>
            <pc:docMk/>
            <pc:sldMk cId="3918195803" sldId="2141"/>
            <ac:spMk id="3" creationId="{DEB63145-69FD-C6B5-938A-A470FF97E03A}"/>
          </ac:spMkLst>
        </pc:spChg>
        <pc:spChg chg="mod">
          <ac:chgData name="Ignacio Castro" userId="0a0b6229b3112b55" providerId="LiveId" clId="{18778E49-5A48-4A7D-9F87-57B405ED3034}" dt="2024-02-29T13:51:14.888" v="2926" actId="20577"/>
          <ac:spMkLst>
            <pc:docMk/>
            <pc:sldMk cId="3918195803" sldId="2141"/>
            <ac:spMk id="4" creationId="{B726284E-82CE-69DC-C625-B57188DE6EAC}"/>
          </ac:spMkLst>
        </pc:spChg>
      </pc:sldChg>
      <pc:sldChg chg="del">
        <pc:chgData name="Ignacio Castro" userId="0a0b6229b3112b55" providerId="LiveId" clId="{18778E49-5A48-4A7D-9F87-57B405ED3034}" dt="2024-02-26T17:46:01.311" v="0" actId="47"/>
        <pc:sldMkLst>
          <pc:docMk/>
          <pc:sldMk cId="2320527460" sldId="2142"/>
        </pc:sldMkLst>
      </pc:sldChg>
      <pc:sldChg chg="del">
        <pc:chgData name="Ignacio Castro" userId="0a0b6229b3112b55" providerId="LiveId" clId="{18778E49-5A48-4A7D-9F87-57B405ED3034}" dt="2024-02-26T17:46:01.311" v="0" actId="47"/>
        <pc:sldMkLst>
          <pc:docMk/>
          <pc:sldMk cId="221554321" sldId="2143"/>
        </pc:sldMkLst>
      </pc:sldChg>
      <pc:sldChg chg="del">
        <pc:chgData name="Ignacio Castro" userId="0a0b6229b3112b55" providerId="LiveId" clId="{18778E49-5A48-4A7D-9F87-57B405ED3034}" dt="2024-02-26T17:46:01.311" v="0" actId="47"/>
        <pc:sldMkLst>
          <pc:docMk/>
          <pc:sldMk cId="3619245423" sldId="2144"/>
        </pc:sldMkLst>
      </pc:sldChg>
      <pc:sldChg chg="del">
        <pc:chgData name="Ignacio Castro" userId="0a0b6229b3112b55" providerId="LiveId" clId="{18778E49-5A48-4A7D-9F87-57B405ED3034}" dt="2024-02-26T17:46:01.311" v="0" actId="47"/>
        <pc:sldMkLst>
          <pc:docMk/>
          <pc:sldMk cId="1609132448" sldId="2145"/>
        </pc:sldMkLst>
      </pc:sldChg>
      <pc:sldChg chg="del">
        <pc:chgData name="Ignacio Castro" userId="0a0b6229b3112b55" providerId="LiveId" clId="{18778E49-5A48-4A7D-9F87-57B405ED3034}" dt="2024-02-26T17:46:01.311" v="0" actId="47"/>
        <pc:sldMkLst>
          <pc:docMk/>
          <pc:sldMk cId="2179426134" sldId="2146"/>
        </pc:sldMkLst>
      </pc:sldChg>
      <pc:sldChg chg="del">
        <pc:chgData name="Ignacio Castro" userId="0a0b6229b3112b55" providerId="LiveId" clId="{18778E49-5A48-4A7D-9F87-57B405ED3034}" dt="2024-02-26T17:46:01.311" v="0" actId="47"/>
        <pc:sldMkLst>
          <pc:docMk/>
          <pc:sldMk cId="3522276820" sldId="2147"/>
        </pc:sldMkLst>
      </pc:sldChg>
      <pc:sldChg chg="del">
        <pc:chgData name="Ignacio Castro" userId="0a0b6229b3112b55" providerId="LiveId" clId="{18778E49-5A48-4A7D-9F87-57B405ED3034}" dt="2024-02-26T17:46:01.311" v="0" actId="47"/>
        <pc:sldMkLst>
          <pc:docMk/>
          <pc:sldMk cId="1564610423" sldId="2148"/>
        </pc:sldMkLst>
      </pc:sldChg>
      <pc:sldChg chg="del">
        <pc:chgData name="Ignacio Castro" userId="0a0b6229b3112b55" providerId="LiveId" clId="{18778E49-5A48-4A7D-9F87-57B405ED3034}" dt="2024-02-26T17:46:01.311" v="0" actId="47"/>
        <pc:sldMkLst>
          <pc:docMk/>
          <pc:sldMk cId="3598935048" sldId="2149"/>
        </pc:sldMkLst>
      </pc:sldChg>
      <pc:sldChg chg="del">
        <pc:chgData name="Ignacio Castro" userId="0a0b6229b3112b55" providerId="LiveId" clId="{18778E49-5A48-4A7D-9F87-57B405ED3034}" dt="2024-02-26T17:46:01.311" v="0" actId="47"/>
        <pc:sldMkLst>
          <pc:docMk/>
          <pc:sldMk cId="1419299632" sldId="2151"/>
        </pc:sldMkLst>
      </pc:sldChg>
      <pc:sldChg chg="del">
        <pc:chgData name="Ignacio Castro" userId="0a0b6229b3112b55" providerId="LiveId" clId="{18778E49-5A48-4A7D-9F87-57B405ED3034}" dt="2024-02-26T17:46:01.311" v="0" actId="47"/>
        <pc:sldMkLst>
          <pc:docMk/>
          <pc:sldMk cId="715317932" sldId="2152"/>
        </pc:sldMkLst>
      </pc:sldChg>
      <pc:sldChg chg="del">
        <pc:chgData name="Ignacio Castro" userId="0a0b6229b3112b55" providerId="LiveId" clId="{18778E49-5A48-4A7D-9F87-57B405ED3034}" dt="2024-02-26T17:46:01.311" v="0" actId="47"/>
        <pc:sldMkLst>
          <pc:docMk/>
          <pc:sldMk cId="1964511389" sldId="2158"/>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E2AB10-306E-2B4F-83F7-A43C3DB66640}" type="datetimeFigureOut">
              <a:rPr lang="en-US" smtClean="0"/>
              <a:t>3/4/2024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6E0F48F-EA91-B243-9F32-066846B80301}" type="slidenum">
              <a:rPr lang="en-US" smtClean="0"/>
              <a:t>‹#›</a:t>
            </a:fld>
            <a:endParaRPr lang="en-US"/>
          </a:p>
        </p:txBody>
      </p:sp>
    </p:spTree>
    <p:extLst>
      <p:ext uri="{BB962C8B-B14F-4D97-AF65-F5344CB8AC3E}">
        <p14:creationId xmlns:p14="http://schemas.microsoft.com/office/powerpoint/2010/main" val="920318081"/>
      </p:ext>
    </p:extLst>
  </p:cSld>
  <p:clrMap bg1="lt1" tx1="dk1" bg2="lt2" tx2="dk2" accent1="accent1" accent2="accent2" accent3="accent3" accent4="accent4" accent5="accent5" accent6="accent6" hlink="hlink" folHlink="folHlink"/>
</p:handoutMaster>
</file>

<file path=ppt/media/image10.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Calibri Light" charset="0"/>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Calibri Light" charset="0"/>
              </a:defRPr>
            </a:lvl1pPr>
          </a:lstStyle>
          <a:p>
            <a:fld id="{EFC10EE1-B198-C942-8235-326C972CBB30}" type="datetimeFigureOut">
              <a:rPr lang="en-US" smtClean="0"/>
              <a:pPr/>
              <a:t>3/4/2024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Calibri Light" charset="0"/>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Calibri Light" charset="0"/>
              </a:defRPr>
            </a:lvl1pPr>
          </a:lstStyle>
          <a:p>
            <a:fld id="{006BE02D-20C0-F840-AFAC-BEA99C74FDC2}" type="slidenum">
              <a:rPr lang="en-US" smtClean="0"/>
              <a:pPr/>
              <a:t>‹#›</a:t>
            </a:fld>
            <a:endParaRPr lang="en-US"/>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457109" rtl="0" eaLnBrk="1" latinLnBrk="0" hangingPunct="1">
      <a:defRPr sz="1200" b="0" i="0" kern="1200">
        <a:solidFill>
          <a:schemeClr val="tx1"/>
        </a:solidFill>
        <a:latin typeface="Calibri Light" charset="0"/>
        <a:ea typeface="+mn-ea"/>
        <a:cs typeface="+mn-cs"/>
      </a:defRPr>
    </a:lvl1pPr>
    <a:lvl2pPr marL="457109" algn="l" defTabSz="457109" rtl="0" eaLnBrk="1" latinLnBrk="0" hangingPunct="1">
      <a:defRPr sz="1200" b="0" i="0" kern="1200">
        <a:solidFill>
          <a:schemeClr val="tx1"/>
        </a:solidFill>
        <a:latin typeface="Calibri Light" charset="0"/>
        <a:ea typeface="+mn-ea"/>
        <a:cs typeface="+mn-cs"/>
      </a:defRPr>
    </a:lvl2pPr>
    <a:lvl3pPr marL="914217" algn="l" defTabSz="457109" rtl="0" eaLnBrk="1" latinLnBrk="0" hangingPunct="1">
      <a:defRPr sz="1200" b="0" i="0" kern="1200">
        <a:solidFill>
          <a:schemeClr val="tx1"/>
        </a:solidFill>
        <a:latin typeface="Calibri Light" charset="0"/>
        <a:ea typeface="+mn-ea"/>
        <a:cs typeface="+mn-cs"/>
      </a:defRPr>
    </a:lvl3pPr>
    <a:lvl4pPr marL="1371326" algn="l" defTabSz="457109" rtl="0" eaLnBrk="1" latinLnBrk="0" hangingPunct="1">
      <a:defRPr sz="1200" b="0" i="0" kern="1200">
        <a:solidFill>
          <a:schemeClr val="tx1"/>
        </a:solidFill>
        <a:latin typeface="Calibri Light" charset="0"/>
        <a:ea typeface="+mn-ea"/>
        <a:cs typeface="+mn-cs"/>
      </a:defRPr>
    </a:lvl4pPr>
    <a:lvl5pPr marL="1828434" algn="l" defTabSz="457109" rtl="0" eaLnBrk="1" latinLnBrk="0" hangingPunct="1">
      <a:defRPr sz="1200" b="0" i="0" kern="1200">
        <a:solidFill>
          <a:schemeClr val="tx1"/>
        </a:solidFill>
        <a:latin typeface="Calibri Light" charset="0"/>
        <a:ea typeface="+mn-ea"/>
        <a:cs typeface="+mn-cs"/>
      </a:defRPr>
    </a:lvl5pPr>
    <a:lvl6pPr marL="2285543" algn="l" defTabSz="457109" rtl="0" eaLnBrk="1" latinLnBrk="0" hangingPunct="1">
      <a:defRPr sz="1200" kern="1200">
        <a:solidFill>
          <a:schemeClr val="tx1"/>
        </a:solidFill>
        <a:latin typeface="+mn-lt"/>
        <a:ea typeface="+mn-ea"/>
        <a:cs typeface="+mn-cs"/>
      </a:defRPr>
    </a:lvl6pPr>
    <a:lvl7pPr marL="2742652" algn="l" defTabSz="457109" rtl="0" eaLnBrk="1" latinLnBrk="0" hangingPunct="1">
      <a:defRPr sz="1200" kern="1200">
        <a:solidFill>
          <a:schemeClr val="tx1"/>
        </a:solidFill>
        <a:latin typeface="+mn-lt"/>
        <a:ea typeface="+mn-ea"/>
        <a:cs typeface="+mn-cs"/>
      </a:defRPr>
    </a:lvl7pPr>
    <a:lvl8pPr marL="3199760" algn="l" defTabSz="457109" rtl="0" eaLnBrk="1" latinLnBrk="0" hangingPunct="1">
      <a:defRPr sz="1200" kern="1200">
        <a:solidFill>
          <a:schemeClr val="tx1"/>
        </a:solidFill>
        <a:latin typeface="+mn-lt"/>
        <a:ea typeface="+mn-ea"/>
        <a:cs typeface="+mn-cs"/>
      </a:defRPr>
    </a:lvl8pPr>
    <a:lvl9pPr marL="3656869" algn="l" defTabSz="45710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L"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22</a:t>
            </a:fld>
            <a:endParaRPr lang="en-US"/>
          </a:p>
        </p:txBody>
      </p:sp>
    </p:spTree>
    <p:extLst>
      <p:ext uri="{BB962C8B-B14F-4D97-AF65-F5344CB8AC3E}">
        <p14:creationId xmlns:p14="http://schemas.microsoft.com/office/powerpoint/2010/main" val="8187982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1B9ADD"/>
        </a:solidFill>
        <a:effectLst/>
      </p:bgPr>
    </p:bg>
    <p:spTree>
      <p:nvGrpSpPr>
        <p:cNvPr id="1" name=""/>
        <p:cNvGrpSpPr/>
        <p:nvPr/>
      </p:nvGrpSpPr>
      <p:grpSpPr>
        <a:xfrm>
          <a:off x="0" y="0"/>
          <a:ext cx="0" cy="0"/>
          <a:chOff x="0" y="0"/>
          <a:chExt cx="0" cy="0"/>
        </a:xfrm>
      </p:grpSpPr>
      <p:sp>
        <p:nvSpPr>
          <p:cNvPr id="14" name="Freeform 13">
            <a:extLst>
              <a:ext uri="{FF2B5EF4-FFF2-40B4-BE49-F238E27FC236}">
                <a16:creationId xmlns:a16="http://schemas.microsoft.com/office/drawing/2014/main" id="{21888999-9356-1B44-8BFC-C827CDB680CD}"/>
              </a:ext>
            </a:extLst>
          </p:cNvPr>
          <p:cNvSpPr/>
          <p:nvPr userDrawn="1"/>
        </p:nvSpPr>
        <p:spPr>
          <a:xfrm>
            <a:off x="-989523" y="967153"/>
            <a:ext cx="15380434" cy="6844346"/>
          </a:xfrm>
          <a:custGeom>
            <a:avLst/>
            <a:gdLst>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498015 w 14894169"/>
              <a:gd name="connsiteY6" fmla="*/ 703385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83015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5135965"/>
              <a:gd name="connsiteY0" fmla="*/ 0 h 6822831"/>
              <a:gd name="connsiteX1" fmla="*/ 0 w 15135965"/>
              <a:gd name="connsiteY1" fmla="*/ 1002323 h 6822831"/>
              <a:gd name="connsiteX2" fmla="*/ 861646 w 15135965"/>
              <a:gd name="connsiteY2" fmla="*/ 5644662 h 6822831"/>
              <a:gd name="connsiteX3" fmla="*/ 2866292 w 15135965"/>
              <a:gd name="connsiteY3" fmla="*/ 6822831 h 6822831"/>
              <a:gd name="connsiteX4" fmla="*/ 14612815 w 15135965"/>
              <a:gd name="connsiteY4" fmla="*/ 4783015 h 6822831"/>
              <a:gd name="connsiteX5" fmla="*/ 14894169 w 15135965"/>
              <a:gd name="connsiteY5" fmla="*/ 3182815 h 6822831"/>
              <a:gd name="connsiteX6" fmla="*/ 10585938 w 15135965"/>
              <a:gd name="connsiteY6" fmla="*/ 720969 h 6822831"/>
              <a:gd name="connsiteX7" fmla="*/ 9020907 w 15135965"/>
              <a:gd name="connsiteY7" fmla="*/ 298939 h 6822831"/>
              <a:gd name="connsiteX8" fmla="*/ 738554 w 15135965"/>
              <a:gd name="connsiteY8" fmla="*/ 0 h 6822831"/>
              <a:gd name="connsiteX0" fmla="*/ 738554 w 15307546"/>
              <a:gd name="connsiteY0" fmla="*/ 0 h 6822831"/>
              <a:gd name="connsiteX1" fmla="*/ 0 w 15307546"/>
              <a:gd name="connsiteY1" fmla="*/ 1002323 h 6822831"/>
              <a:gd name="connsiteX2" fmla="*/ 861646 w 15307546"/>
              <a:gd name="connsiteY2" fmla="*/ 5644662 h 6822831"/>
              <a:gd name="connsiteX3" fmla="*/ 2866292 w 15307546"/>
              <a:gd name="connsiteY3" fmla="*/ 6822831 h 6822831"/>
              <a:gd name="connsiteX4" fmla="*/ 14612815 w 15307546"/>
              <a:gd name="connsiteY4" fmla="*/ 4783015 h 6822831"/>
              <a:gd name="connsiteX5" fmla="*/ 14894169 w 15307546"/>
              <a:gd name="connsiteY5" fmla="*/ 3182815 h 6822831"/>
              <a:gd name="connsiteX6" fmla="*/ 10585938 w 15307546"/>
              <a:gd name="connsiteY6" fmla="*/ 720969 h 6822831"/>
              <a:gd name="connsiteX7" fmla="*/ 9020907 w 15307546"/>
              <a:gd name="connsiteY7" fmla="*/ 298939 h 6822831"/>
              <a:gd name="connsiteX8" fmla="*/ 738554 w 15307546"/>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42691"/>
              <a:gd name="connsiteX1" fmla="*/ 39955 w 15380434"/>
              <a:gd name="connsiteY1" fmla="*/ 1002323 h 6842691"/>
              <a:gd name="connsiteX2" fmla="*/ 901601 w 15380434"/>
              <a:gd name="connsiteY2" fmla="*/ 5644662 h 6842691"/>
              <a:gd name="connsiteX3" fmla="*/ 2906247 w 15380434"/>
              <a:gd name="connsiteY3" fmla="*/ 6822831 h 6842691"/>
              <a:gd name="connsiteX4" fmla="*/ 14652770 w 15380434"/>
              <a:gd name="connsiteY4" fmla="*/ 4783015 h 6842691"/>
              <a:gd name="connsiteX5" fmla="*/ 14934124 w 15380434"/>
              <a:gd name="connsiteY5" fmla="*/ 3182815 h 6842691"/>
              <a:gd name="connsiteX6" fmla="*/ 10625893 w 15380434"/>
              <a:gd name="connsiteY6" fmla="*/ 720969 h 6842691"/>
              <a:gd name="connsiteX7" fmla="*/ 9060862 w 15380434"/>
              <a:gd name="connsiteY7" fmla="*/ 298939 h 6842691"/>
              <a:gd name="connsiteX8" fmla="*/ 778509 w 15380434"/>
              <a:gd name="connsiteY8" fmla="*/ 0 h 6842691"/>
              <a:gd name="connsiteX0" fmla="*/ 778509 w 15380434"/>
              <a:gd name="connsiteY0" fmla="*/ 0 h 6824944"/>
              <a:gd name="connsiteX1" fmla="*/ 39955 w 15380434"/>
              <a:gd name="connsiteY1" fmla="*/ 1002323 h 6824944"/>
              <a:gd name="connsiteX2" fmla="*/ 901601 w 15380434"/>
              <a:gd name="connsiteY2" fmla="*/ 5644662 h 6824944"/>
              <a:gd name="connsiteX3" fmla="*/ 2906247 w 15380434"/>
              <a:gd name="connsiteY3" fmla="*/ 6822831 h 6824944"/>
              <a:gd name="connsiteX4" fmla="*/ 14652770 w 15380434"/>
              <a:gd name="connsiteY4" fmla="*/ 4783015 h 6824944"/>
              <a:gd name="connsiteX5" fmla="*/ 14934124 w 15380434"/>
              <a:gd name="connsiteY5" fmla="*/ 3182815 h 6824944"/>
              <a:gd name="connsiteX6" fmla="*/ 10625893 w 15380434"/>
              <a:gd name="connsiteY6" fmla="*/ 720969 h 6824944"/>
              <a:gd name="connsiteX7" fmla="*/ 9060862 w 15380434"/>
              <a:gd name="connsiteY7" fmla="*/ 298939 h 6824944"/>
              <a:gd name="connsiteX8" fmla="*/ 778509 w 15380434"/>
              <a:gd name="connsiteY8" fmla="*/ 0 h 6824944"/>
              <a:gd name="connsiteX0" fmla="*/ 778509 w 15380434"/>
              <a:gd name="connsiteY0" fmla="*/ 0 h 6844346"/>
              <a:gd name="connsiteX1" fmla="*/ 39955 w 15380434"/>
              <a:gd name="connsiteY1" fmla="*/ 1002323 h 6844346"/>
              <a:gd name="connsiteX2" fmla="*/ 901601 w 15380434"/>
              <a:gd name="connsiteY2" fmla="*/ 5644662 h 6844346"/>
              <a:gd name="connsiteX3" fmla="*/ 2906247 w 15380434"/>
              <a:gd name="connsiteY3" fmla="*/ 6822831 h 6844346"/>
              <a:gd name="connsiteX4" fmla="*/ 14652770 w 15380434"/>
              <a:gd name="connsiteY4" fmla="*/ 4783015 h 6844346"/>
              <a:gd name="connsiteX5" fmla="*/ 14934124 w 15380434"/>
              <a:gd name="connsiteY5" fmla="*/ 3182815 h 6844346"/>
              <a:gd name="connsiteX6" fmla="*/ 10625893 w 15380434"/>
              <a:gd name="connsiteY6" fmla="*/ 720969 h 6844346"/>
              <a:gd name="connsiteX7" fmla="*/ 9060862 w 15380434"/>
              <a:gd name="connsiteY7" fmla="*/ 298939 h 6844346"/>
              <a:gd name="connsiteX8" fmla="*/ 778509 w 15380434"/>
              <a:gd name="connsiteY8" fmla="*/ 0 h 684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80434" h="6844346">
                <a:moveTo>
                  <a:pt x="778509" y="0"/>
                </a:moveTo>
                <a:cubicBezTo>
                  <a:pt x="-258984" y="87924"/>
                  <a:pt x="39955" y="756138"/>
                  <a:pt x="39955" y="1002323"/>
                </a:cubicBezTo>
                <a:lnTo>
                  <a:pt x="901601" y="5644662"/>
                </a:lnTo>
                <a:cubicBezTo>
                  <a:pt x="1130201" y="6582508"/>
                  <a:pt x="2062187" y="6940063"/>
                  <a:pt x="2906247" y="6822831"/>
                </a:cubicBezTo>
                <a:lnTo>
                  <a:pt x="14652770" y="4783015"/>
                </a:lnTo>
                <a:cubicBezTo>
                  <a:pt x="15696125" y="4478215"/>
                  <a:pt x="15455800" y="3487615"/>
                  <a:pt x="14934124" y="3182815"/>
                </a:cubicBezTo>
                <a:lnTo>
                  <a:pt x="10625893" y="720969"/>
                </a:lnTo>
                <a:cubicBezTo>
                  <a:pt x="10069047" y="422031"/>
                  <a:pt x="9758385" y="298939"/>
                  <a:pt x="9060862" y="298939"/>
                </a:cubicBezTo>
                <a:lnTo>
                  <a:pt x="778509" y="0"/>
                </a:lnTo>
                <a:close/>
              </a:path>
            </a:pathLst>
          </a:custGeom>
          <a:solidFill>
            <a:srgbClr val="FF67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59D049B5-344E-3946-9D92-0E6D3E9A7908}"/>
              </a:ext>
            </a:extLst>
          </p:cNvPr>
          <p:cNvSpPr/>
          <p:nvPr userDrawn="1"/>
        </p:nvSpPr>
        <p:spPr>
          <a:xfrm>
            <a:off x="-1529862" y="-2022230"/>
            <a:ext cx="15417507" cy="14420758"/>
          </a:xfrm>
          <a:custGeom>
            <a:avLst/>
            <a:gdLst>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405502"/>
              <a:gd name="connsiteY0" fmla="*/ 0 h 14313877"/>
              <a:gd name="connsiteX1" fmla="*/ 11465170 w 15405502"/>
              <a:gd name="connsiteY1" fmla="*/ 4185139 h 14313877"/>
              <a:gd name="connsiteX2" fmla="*/ 13065370 w 15405502"/>
              <a:gd name="connsiteY2" fmla="*/ 5574323 h 14313877"/>
              <a:gd name="connsiteX3" fmla="*/ 15351370 w 15405502"/>
              <a:gd name="connsiteY3" fmla="*/ 13663246 h 14313877"/>
              <a:gd name="connsiteX4" fmla="*/ 14683154 w 15405502"/>
              <a:gd name="connsiteY4" fmla="*/ 14313877 h 14313877"/>
              <a:gd name="connsiteX5" fmla="*/ 1318847 w 15405502"/>
              <a:gd name="connsiteY5" fmla="*/ 5416062 h 14313877"/>
              <a:gd name="connsiteX6" fmla="*/ 70339 w 15405502"/>
              <a:gd name="connsiteY6" fmla="*/ 3253154 h 14313877"/>
              <a:gd name="connsiteX7" fmla="*/ 0 w 15405502"/>
              <a:gd name="connsiteY7" fmla="*/ 0 h 14313877"/>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17507" h="14420758">
                <a:moveTo>
                  <a:pt x="0" y="0"/>
                </a:moveTo>
                <a:lnTo>
                  <a:pt x="11465170" y="4185139"/>
                </a:lnTo>
                <a:cubicBezTo>
                  <a:pt x="12438185" y="4489938"/>
                  <a:pt x="12883663" y="4988170"/>
                  <a:pt x="13065370" y="5574323"/>
                </a:cubicBezTo>
                <a:lnTo>
                  <a:pt x="15351370" y="13663246"/>
                </a:lnTo>
                <a:cubicBezTo>
                  <a:pt x="15603416" y="14266985"/>
                  <a:pt x="15081739" y="14606953"/>
                  <a:pt x="14683154" y="14313877"/>
                </a:cubicBezTo>
                <a:lnTo>
                  <a:pt x="1318847" y="5416062"/>
                </a:lnTo>
                <a:cubicBezTo>
                  <a:pt x="902677" y="5117123"/>
                  <a:pt x="99646" y="4976446"/>
                  <a:pt x="70339" y="3253154"/>
                </a:cubicBezTo>
                <a:cubicBezTo>
                  <a:pt x="41032" y="1529862"/>
                  <a:pt x="23446" y="1084385"/>
                  <a:pt x="0" y="0"/>
                </a:cubicBezTo>
                <a:close/>
              </a:path>
            </a:pathLst>
          </a:custGeom>
          <a:solidFill>
            <a:srgbClr val="1F60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D418473F-A264-B745-B9EF-AED3661C330D}"/>
              </a:ext>
            </a:extLst>
          </p:cNvPr>
          <p:cNvPicPr>
            <a:picLocks noChangeAspect="1"/>
          </p:cNvPicPr>
          <p:nvPr userDrawn="1"/>
        </p:nvPicPr>
        <p:blipFill>
          <a:blip r:embed="rId2">
            <a:alphaModFix amt="60000"/>
          </a:blip>
          <a:stretch>
            <a:fillRect/>
          </a:stretch>
        </p:blipFill>
        <p:spPr>
          <a:xfrm>
            <a:off x="-3490244" y="-734383"/>
            <a:ext cx="14844044" cy="10755642"/>
          </a:xfrm>
          <a:prstGeom prst="rect">
            <a:avLst/>
          </a:prstGeom>
        </p:spPr>
      </p:pic>
      <p:pic>
        <p:nvPicPr>
          <p:cNvPr id="17" name="Picture 16">
            <a:extLst>
              <a:ext uri="{FF2B5EF4-FFF2-40B4-BE49-F238E27FC236}">
                <a16:creationId xmlns:a16="http://schemas.microsoft.com/office/drawing/2014/main" id="{4FA7C0AC-C926-8A41-B335-961DBDD69E4F}"/>
              </a:ext>
            </a:extLst>
          </p:cNvPr>
          <p:cNvPicPr>
            <a:picLocks noChangeAspect="1"/>
          </p:cNvPicPr>
          <p:nvPr userDrawn="1"/>
        </p:nvPicPr>
        <p:blipFill>
          <a:blip r:embed="rId3">
            <a:alphaModFix amt="60000"/>
          </a:blip>
          <a:stretch>
            <a:fillRect/>
          </a:stretch>
        </p:blipFill>
        <p:spPr>
          <a:xfrm>
            <a:off x="-7667761" y="-3548982"/>
            <a:ext cx="15522477" cy="11949121"/>
          </a:xfrm>
          <a:prstGeom prst="rect">
            <a:avLst/>
          </a:prstGeom>
        </p:spPr>
      </p:pic>
      <p:pic>
        <p:nvPicPr>
          <p:cNvPr id="7" name="Picture 6">
            <a:extLst>
              <a:ext uri="{FF2B5EF4-FFF2-40B4-BE49-F238E27FC236}">
                <a16:creationId xmlns:a16="http://schemas.microsoft.com/office/drawing/2014/main" id="{8A230268-5583-6349-81C9-2F2F8DD0F220}"/>
              </a:ext>
            </a:extLst>
          </p:cNvPr>
          <p:cNvPicPr>
            <a:picLocks noChangeAspect="1"/>
          </p:cNvPicPr>
          <p:nvPr userDrawn="1"/>
        </p:nvPicPr>
        <p:blipFill>
          <a:blip r:embed="rId4"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6" name="Text Placeholder 9">
            <a:extLst>
              <a:ext uri="{FF2B5EF4-FFF2-40B4-BE49-F238E27FC236}">
                <a16:creationId xmlns:a16="http://schemas.microsoft.com/office/drawing/2014/main" id="{B046D452-F9C2-8344-8F72-8FC293550F7F}"/>
              </a:ext>
            </a:extLst>
          </p:cNvPr>
          <p:cNvSpPr>
            <a:spLocks noGrp="1"/>
          </p:cNvSpPr>
          <p:nvPr>
            <p:ph type="body" sz="quarter" idx="10" hasCustomPrompt="1"/>
          </p:nvPr>
        </p:nvSpPr>
        <p:spPr>
          <a:xfrm>
            <a:off x="802481" y="3047430"/>
            <a:ext cx="10587038" cy="763139"/>
          </a:xfrm>
        </p:spPr>
        <p:txBody>
          <a:bodyPr>
            <a:normAutofit/>
          </a:bodyPr>
          <a:lstStyle>
            <a:lvl1pPr marL="0" indent="0" algn="ctr">
              <a:buNone/>
              <a:defRPr sz="3600">
                <a:solidFill>
                  <a:schemeClr val="bg1"/>
                </a:solidFill>
                <a:latin typeface="+mj-lt"/>
              </a:defRPr>
            </a:lvl1pPr>
            <a:lvl2pPr marL="457200" indent="0" algn="ctr">
              <a:buNone/>
              <a:defRPr>
                <a:solidFill>
                  <a:schemeClr val="bg1"/>
                </a:solidFill>
              </a:defRPr>
            </a:lvl2pPr>
            <a:lvl3pPr marL="914399"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a:t>CLICK TO EDIT MASTER TEXT STYLES</a:t>
            </a:r>
          </a:p>
        </p:txBody>
      </p:sp>
      <p:sp>
        <p:nvSpPr>
          <p:cNvPr id="5" name="Text Placeholder 4">
            <a:extLst>
              <a:ext uri="{FF2B5EF4-FFF2-40B4-BE49-F238E27FC236}">
                <a16:creationId xmlns:a16="http://schemas.microsoft.com/office/drawing/2014/main" id="{EC4DA275-254E-6346-B053-A6E5F000FBEA}"/>
              </a:ext>
            </a:extLst>
          </p:cNvPr>
          <p:cNvSpPr>
            <a:spLocks noGrp="1"/>
          </p:cNvSpPr>
          <p:nvPr>
            <p:ph type="body" sz="quarter" idx="11"/>
          </p:nvPr>
        </p:nvSpPr>
        <p:spPr>
          <a:xfrm>
            <a:off x="838200" y="3990070"/>
            <a:ext cx="10552113" cy="79851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59A0BB99-BE1A-0D43-9492-CDDF98573EEA}"/>
              </a:ext>
            </a:extLst>
          </p:cNvPr>
          <p:cNvSpPr>
            <a:spLocks noGrp="1"/>
          </p:cNvSpPr>
          <p:nvPr>
            <p:ph type="sldNum" sz="quarter" idx="4"/>
          </p:nvPr>
        </p:nvSpPr>
        <p:spPr>
          <a:xfrm>
            <a:off x="10773508" y="6356350"/>
            <a:ext cx="580292"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fld id="{CEF48CEA-885D-5C4E-A5CD-C931F1E95D6A}"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General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8BCAD20-5CFD-2445-A987-AA5ED324F3A6}"/>
              </a:ext>
            </a:extLst>
          </p:cNvPr>
          <p:cNvPicPr>
            <a:picLocks noChangeAspect="1"/>
          </p:cNvPicPr>
          <p:nvPr userDrawn="1"/>
        </p:nvPicPr>
        <p:blipFill>
          <a:blip r:embed="rId3">
            <a:alphaModFix amt="21000"/>
          </a:blip>
          <a:stretch>
            <a:fillRect/>
          </a:stretch>
        </p:blipFill>
        <p:spPr>
          <a:xfrm>
            <a:off x="5778360" y="-689610"/>
            <a:ext cx="5734001" cy="7483357"/>
          </a:xfrm>
          <a:prstGeom prst="rect">
            <a:avLst/>
          </a:prstGeom>
        </p:spPr>
      </p:pic>
      <p:pic>
        <p:nvPicPr>
          <p:cNvPr id="12" name="Picture 11">
            <a:extLst>
              <a:ext uri="{FF2B5EF4-FFF2-40B4-BE49-F238E27FC236}">
                <a16:creationId xmlns:a16="http://schemas.microsoft.com/office/drawing/2014/main" id="{3193DB25-6C27-E14D-A948-1BD518F07529}"/>
              </a:ext>
            </a:extLst>
          </p:cNvPr>
          <p:cNvPicPr>
            <a:picLocks noChangeAspect="1"/>
          </p:cNvPicPr>
          <p:nvPr userDrawn="1"/>
        </p:nvPicPr>
        <p:blipFill>
          <a:blip r:embed="rId4"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13" name="Title 1">
            <a:extLst>
              <a:ext uri="{FF2B5EF4-FFF2-40B4-BE49-F238E27FC236}">
                <a16:creationId xmlns:a16="http://schemas.microsoft.com/office/drawing/2014/main" id="{AC02D48C-0AF9-564E-8DD8-A13FFF68D54E}"/>
              </a:ext>
            </a:extLst>
          </p:cNvPr>
          <p:cNvSpPr>
            <a:spLocks noGrp="1"/>
          </p:cNvSpPr>
          <p:nvPr>
            <p:ph type="title"/>
          </p:nvPr>
        </p:nvSpPr>
        <p:spPr>
          <a:xfrm>
            <a:off x="838200" y="365125"/>
            <a:ext cx="10515600" cy="1325563"/>
          </a:xfrm>
        </p:spPr>
        <p:txBody>
          <a:bodyPr/>
          <a:lstStyle>
            <a:lvl1pPr>
              <a:defRPr>
                <a:solidFill>
                  <a:schemeClr val="bg1"/>
                </a:solidFill>
              </a:defRPr>
            </a:lvl1pPr>
          </a:lstStyle>
          <a:p>
            <a:r>
              <a:rPr lang="en-US"/>
              <a:t>Click to edit Master title style</a:t>
            </a:r>
          </a:p>
        </p:txBody>
      </p:sp>
      <p:sp>
        <p:nvSpPr>
          <p:cNvPr id="14" name="Content Placeholder 2">
            <a:extLst>
              <a:ext uri="{FF2B5EF4-FFF2-40B4-BE49-F238E27FC236}">
                <a16:creationId xmlns:a16="http://schemas.microsoft.com/office/drawing/2014/main" id="{513D70AF-4CDA-5E4A-952D-C876423C0ED9}"/>
              </a:ext>
            </a:extLst>
          </p:cNvPr>
          <p:cNvSpPr>
            <a:spLocks noGrp="1"/>
          </p:cNvSpPr>
          <p:nvPr>
            <p:ph sz="half" idx="1"/>
          </p:nvPr>
        </p:nvSpPr>
        <p:spPr>
          <a:xfrm>
            <a:off x="838200" y="1825625"/>
            <a:ext cx="5181600"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3">
            <a:extLst>
              <a:ext uri="{FF2B5EF4-FFF2-40B4-BE49-F238E27FC236}">
                <a16:creationId xmlns:a16="http://schemas.microsoft.com/office/drawing/2014/main" id="{5A1B1FDA-696C-384E-9B38-39EBBBFE1612}"/>
              </a:ext>
            </a:extLst>
          </p:cNvPr>
          <p:cNvSpPr>
            <a:spLocks noGrp="1"/>
          </p:cNvSpPr>
          <p:nvPr>
            <p:ph sz="half" idx="2"/>
          </p:nvPr>
        </p:nvSpPr>
        <p:spPr>
          <a:xfrm>
            <a:off x="6172200" y="1825625"/>
            <a:ext cx="5181600"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6" name="Straight Connector 15">
            <a:extLst>
              <a:ext uri="{FF2B5EF4-FFF2-40B4-BE49-F238E27FC236}">
                <a16:creationId xmlns:a16="http://schemas.microsoft.com/office/drawing/2014/main" id="{C0DB2A15-80EF-4541-BDCA-B92B31EB563E}"/>
              </a:ext>
            </a:extLst>
          </p:cNvPr>
          <p:cNvCxnSpPr/>
          <p:nvPr userDrawn="1"/>
        </p:nvCxnSpPr>
        <p:spPr>
          <a:xfrm>
            <a:off x="838200" y="6117535"/>
            <a:ext cx="1051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99B97628-81D6-D047-B30D-19893CDCEA41}"/>
              </a:ext>
            </a:extLst>
          </p:cNvPr>
          <p:cNvSpPr txBox="1"/>
          <p:nvPr userDrawn="1"/>
        </p:nvSpPr>
        <p:spPr>
          <a:xfrm>
            <a:off x="9156357" y="6301944"/>
            <a:ext cx="2197443"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grpSp>
        <p:nvGrpSpPr>
          <p:cNvPr id="158" name="Group 3">
            <a:extLst>
              <a:ext uri="{FF2B5EF4-FFF2-40B4-BE49-F238E27FC236}">
                <a16:creationId xmlns:a16="http://schemas.microsoft.com/office/drawing/2014/main" id="{52F027D8-8EA6-5645-A310-1D2A2793D879}"/>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9" name="Freeform 140">
              <a:extLst>
                <a:ext uri="{FF2B5EF4-FFF2-40B4-BE49-F238E27FC236}">
                  <a16:creationId xmlns:a16="http://schemas.microsoft.com/office/drawing/2014/main" id="{6CF876B7-6605-1E47-B204-37495E27ED44}"/>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1">
              <a:extLst>
                <a:ext uri="{FF2B5EF4-FFF2-40B4-BE49-F238E27FC236}">
                  <a16:creationId xmlns:a16="http://schemas.microsoft.com/office/drawing/2014/main" id="{C7065711-52D7-9249-9888-E7A8EA668CBA}"/>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2">
              <a:extLst>
                <a:ext uri="{FF2B5EF4-FFF2-40B4-BE49-F238E27FC236}">
                  <a16:creationId xmlns:a16="http://schemas.microsoft.com/office/drawing/2014/main" id="{1F8FECF2-2365-D54D-B504-6BDC629DEA8B}"/>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43">
              <a:extLst>
                <a:ext uri="{FF2B5EF4-FFF2-40B4-BE49-F238E27FC236}">
                  <a16:creationId xmlns:a16="http://schemas.microsoft.com/office/drawing/2014/main" id="{04412F1C-DCA0-1140-962A-076BFEA8FCA4}"/>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44">
              <a:extLst>
                <a:ext uri="{FF2B5EF4-FFF2-40B4-BE49-F238E27FC236}">
                  <a16:creationId xmlns:a16="http://schemas.microsoft.com/office/drawing/2014/main" id="{B357125B-CFD4-B043-9CCC-D237623699CC}"/>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45">
              <a:extLst>
                <a:ext uri="{FF2B5EF4-FFF2-40B4-BE49-F238E27FC236}">
                  <a16:creationId xmlns:a16="http://schemas.microsoft.com/office/drawing/2014/main" id="{4B35393A-1BBA-E045-9AD0-6B0EA849C94F}"/>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46">
              <a:extLst>
                <a:ext uri="{FF2B5EF4-FFF2-40B4-BE49-F238E27FC236}">
                  <a16:creationId xmlns:a16="http://schemas.microsoft.com/office/drawing/2014/main" id="{9686530C-80F6-CA43-9C57-D35A45569144}"/>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47">
              <a:extLst>
                <a:ext uri="{FF2B5EF4-FFF2-40B4-BE49-F238E27FC236}">
                  <a16:creationId xmlns:a16="http://schemas.microsoft.com/office/drawing/2014/main" id="{60445567-8A82-144D-A494-4EF5135CB322}"/>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48">
              <a:extLst>
                <a:ext uri="{FF2B5EF4-FFF2-40B4-BE49-F238E27FC236}">
                  <a16:creationId xmlns:a16="http://schemas.microsoft.com/office/drawing/2014/main" id="{89AAEA9E-0E2F-0B47-9274-C43E2F207215}"/>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49">
              <a:extLst>
                <a:ext uri="{FF2B5EF4-FFF2-40B4-BE49-F238E27FC236}">
                  <a16:creationId xmlns:a16="http://schemas.microsoft.com/office/drawing/2014/main" id="{61B43964-69B3-9D47-A31A-C5EF09BAE305}"/>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0">
              <a:extLst>
                <a:ext uri="{FF2B5EF4-FFF2-40B4-BE49-F238E27FC236}">
                  <a16:creationId xmlns:a16="http://schemas.microsoft.com/office/drawing/2014/main" id="{29009886-F6FE-8742-906A-6D7870B34D61}"/>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1">
              <a:extLst>
                <a:ext uri="{FF2B5EF4-FFF2-40B4-BE49-F238E27FC236}">
                  <a16:creationId xmlns:a16="http://schemas.microsoft.com/office/drawing/2014/main" id="{2D946758-4D87-3949-A7B0-38D598AB9E66}"/>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2">
              <a:extLst>
                <a:ext uri="{FF2B5EF4-FFF2-40B4-BE49-F238E27FC236}">
                  <a16:creationId xmlns:a16="http://schemas.microsoft.com/office/drawing/2014/main" id="{D70A3930-1D08-334F-B716-09C990F7C730}"/>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3">
              <a:extLst>
                <a:ext uri="{FF2B5EF4-FFF2-40B4-BE49-F238E27FC236}">
                  <a16:creationId xmlns:a16="http://schemas.microsoft.com/office/drawing/2014/main" id="{5589835D-E61B-1F49-94EA-A14E57983CD0}"/>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54">
              <a:extLst>
                <a:ext uri="{FF2B5EF4-FFF2-40B4-BE49-F238E27FC236}">
                  <a16:creationId xmlns:a16="http://schemas.microsoft.com/office/drawing/2014/main" id="{D7159A52-0C82-8E4B-A299-C77436CFA82E}"/>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55">
              <a:extLst>
                <a:ext uri="{FF2B5EF4-FFF2-40B4-BE49-F238E27FC236}">
                  <a16:creationId xmlns:a16="http://schemas.microsoft.com/office/drawing/2014/main" id="{A80D2508-DEBE-8B48-A523-FEA49F152188}"/>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56">
              <a:extLst>
                <a:ext uri="{FF2B5EF4-FFF2-40B4-BE49-F238E27FC236}">
                  <a16:creationId xmlns:a16="http://schemas.microsoft.com/office/drawing/2014/main" id="{30ACABFC-AF21-664F-924A-346EFE023CF1}"/>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57">
              <a:extLst>
                <a:ext uri="{FF2B5EF4-FFF2-40B4-BE49-F238E27FC236}">
                  <a16:creationId xmlns:a16="http://schemas.microsoft.com/office/drawing/2014/main" id="{D3D20304-EA95-1640-875B-7297BCF2AC62}"/>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58">
              <a:extLst>
                <a:ext uri="{FF2B5EF4-FFF2-40B4-BE49-F238E27FC236}">
                  <a16:creationId xmlns:a16="http://schemas.microsoft.com/office/drawing/2014/main" id="{03AD827B-4F4B-6747-999F-50953F2F4252}"/>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59">
              <a:extLst>
                <a:ext uri="{FF2B5EF4-FFF2-40B4-BE49-F238E27FC236}">
                  <a16:creationId xmlns:a16="http://schemas.microsoft.com/office/drawing/2014/main" id="{3870933B-CB72-A140-80AD-276BB456A837}"/>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0">
              <a:extLst>
                <a:ext uri="{FF2B5EF4-FFF2-40B4-BE49-F238E27FC236}">
                  <a16:creationId xmlns:a16="http://schemas.microsoft.com/office/drawing/2014/main" id="{C6D9A80B-8DCA-C246-B832-03CCBD2F787D}"/>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1">
              <a:extLst>
                <a:ext uri="{FF2B5EF4-FFF2-40B4-BE49-F238E27FC236}">
                  <a16:creationId xmlns:a16="http://schemas.microsoft.com/office/drawing/2014/main" id="{BF2F1BAC-21C6-E247-A100-C295ACFF4C18}"/>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2">
              <a:extLst>
                <a:ext uri="{FF2B5EF4-FFF2-40B4-BE49-F238E27FC236}">
                  <a16:creationId xmlns:a16="http://schemas.microsoft.com/office/drawing/2014/main" id="{518C9C5F-56A8-7541-ABA4-DB28B3F1B327}"/>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3">
              <a:extLst>
                <a:ext uri="{FF2B5EF4-FFF2-40B4-BE49-F238E27FC236}">
                  <a16:creationId xmlns:a16="http://schemas.microsoft.com/office/drawing/2014/main" id="{449BF14D-B43C-4948-B449-E8D0F55FF559}"/>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64">
              <a:extLst>
                <a:ext uri="{FF2B5EF4-FFF2-40B4-BE49-F238E27FC236}">
                  <a16:creationId xmlns:a16="http://schemas.microsoft.com/office/drawing/2014/main" id="{0194DD10-8E48-7F4E-AD74-8013C038DE43}"/>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65">
              <a:extLst>
                <a:ext uri="{FF2B5EF4-FFF2-40B4-BE49-F238E27FC236}">
                  <a16:creationId xmlns:a16="http://schemas.microsoft.com/office/drawing/2014/main" id="{63579DB3-DB4D-3C47-8851-57387BFABB98}"/>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66">
              <a:extLst>
                <a:ext uri="{FF2B5EF4-FFF2-40B4-BE49-F238E27FC236}">
                  <a16:creationId xmlns:a16="http://schemas.microsoft.com/office/drawing/2014/main" id="{06A4B998-8201-6141-BEAC-6DD8CADB2CD2}"/>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67">
              <a:extLst>
                <a:ext uri="{FF2B5EF4-FFF2-40B4-BE49-F238E27FC236}">
                  <a16:creationId xmlns:a16="http://schemas.microsoft.com/office/drawing/2014/main" id="{2BAD35E3-C42B-5949-9BE3-5E94782C5973}"/>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68">
              <a:extLst>
                <a:ext uri="{FF2B5EF4-FFF2-40B4-BE49-F238E27FC236}">
                  <a16:creationId xmlns:a16="http://schemas.microsoft.com/office/drawing/2014/main" id="{B4B96B7D-CD07-E342-8C65-51E4D9B17404}"/>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69">
              <a:extLst>
                <a:ext uri="{FF2B5EF4-FFF2-40B4-BE49-F238E27FC236}">
                  <a16:creationId xmlns:a16="http://schemas.microsoft.com/office/drawing/2014/main" id="{CEB4A5E5-9D50-3F4E-92FF-23336835DBFD}"/>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0">
              <a:extLst>
                <a:ext uri="{FF2B5EF4-FFF2-40B4-BE49-F238E27FC236}">
                  <a16:creationId xmlns:a16="http://schemas.microsoft.com/office/drawing/2014/main" id="{2F67C27A-8207-D14E-AFA4-54B678101398}"/>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1">
              <a:extLst>
                <a:ext uri="{FF2B5EF4-FFF2-40B4-BE49-F238E27FC236}">
                  <a16:creationId xmlns:a16="http://schemas.microsoft.com/office/drawing/2014/main" id="{694E4625-4C4A-554F-B797-5A7B65F8274C}"/>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2">
              <a:extLst>
                <a:ext uri="{FF2B5EF4-FFF2-40B4-BE49-F238E27FC236}">
                  <a16:creationId xmlns:a16="http://schemas.microsoft.com/office/drawing/2014/main" id="{74C223FB-3AE3-0E41-88FA-1CB016CFD779}"/>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3">
              <a:extLst>
                <a:ext uri="{FF2B5EF4-FFF2-40B4-BE49-F238E27FC236}">
                  <a16:creationId xmlns:a16="http://schemas.microsoft.com/office/drawing/2014/main" id="{59609A0D-284D-FD44-B422-C75E922941B1}"/>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74">
              <a:extLst>
                <a:ext uri="{FF2B5EF4-FFF2-40B4-BE49-F238E27FC236}">
                  <a16:creationId xmlns:a16="http://schemas.microsoft.com/office/drawing/2014/main" id="{6158096A-DC26-F141-B887-7CB4B4572166}"/>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75">
              <a:extLst>
                <a:ext uri="{FF2B5EF4-FFF2-40B4-BE49-F238E27FC236}">
                  <a16:creationId xmlns:a16="http://schemas.microsoft.com/office/drawing/2014/main" id="{8DAA6006-2ACC-684F-8C3C-442EA285ADF2}"/>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76">
              <a:extLst>
                <a:ext uri="{FF2B5EF4-FFF2-40B4-BE49-F238E27FC236}">
                  <a16:creationId xmlns:a16="http://schemas.microsoft.com/office/drawing/2014/main" id="{6EC12017-C3C3-D845-A4AB-C90C243572CE}"/>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77">
              <a:extLst>
                <a:ext uri="{FF2B5EF4-FFF2-40B4-BE49-F238E27FC236}">
                  <a16:creationId xmlns:a16="http://schemas.microsoft.com/office/drawing/2014/main" id="{C8D840AB-4D87-B147-851D-243522AB7BB7}"/>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78">
              <a:extLst>
                <a:ext uri="{FF2B5EF4-FFF2-40B4-BE49-F238E27FC236}">
                  <a16:creationId xmlns:a16="http://schemas.microsoft.com/office/drawing/2014/main" id="{9C6A4746-D72E-B040-9F37-21A27F68B7FD}"/>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79">
              <a:extLst>
                <a:ext uri="{FF2B5EF4-FFF2-40B4-BE49-F238E27FC236}">
                  <a16:creationId xmlns:a16="http://schemas.microsoft.com/office/drawing/2014/main" id="{1ED1B13E-F6C2-3E48-9D03-609700228C8D}"/>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0">
              <a:extLst>
                <a:ext uri="{FF2B5EF4-FFF2-40B4-BE49-F238E27FC236}">
                  <a16:creationId xmlns:a16="http://schemas.microsoft.com/office/drawing/2014/main" id="{6C272236-F6ED-D640-8EF2-98EED10ED1CF}"/>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1">
              <a:extLst>
                <a:ext uri="{FF2B5EF4-FFF2-40B4-BE49-F238E27FC236}">
                  <a16:creationId xmlns:a16="http://schemas.microsoft.com/office/drawing/2014/main" id="{F1170438-4BC7-7C4A-B3F1-C3E5628D1805}"/>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2">
              <a:extLst>
                <a:ext uri="{FF2B5EF4-FFF2-40B4-BE49-F238E27FC236}">
                  <a16:creationId xmlns:a16="http://schemas.microsoft.com/office/drawing/2014/main" id="{EECC503E-8953-4C4C-8059-9533E92EC8A2}"/>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3">
              <a:extLst>
                <a:ext uri="{FF2B5EF4-FFF2-40B4-BE49-F238E27FC236}">
                  <a16:creationId xmlns:a16="http://schemas.microsoft.com/office/drawing/2014/main" id="{E0E86ED4-E33A-DA43-8CD3-BC7405967945}"/>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84">
              <a:extLst>
                <a:ext uri="{FF2B5EF4-FFF2-40B4-BE49-F238E27FC236}">
                  <a16:creationId xmlns:a16="http://schemas.microsoft.com/office/drawing/2014/main" id="{CB1439AA-BE76-D341-B79E-18C6A8E2DB81}"/>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85">
              <a:extLst>
                <a:ext uri="{FF2B5EF4-FFF2-40B4-BE49-F238E27FC236}">
                  <a16:creationId xmlns:a16="http://schemas.microsoft.com/office/drawing/2014/main" id="{F8B51AC9-DC29-E540-9A1A-490AF476D833}"/>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86">
              <a:extLst>
                <a:ext uri="{FF2B5EF4-FFF2-40B4-BE49-F238E27FC236}">
                  <a16:creationId xmlns:a16="http://schemas.microsoft.com/office/drawing/2014/main" id="{55517D1F-9C0C-034D-9D25-3B74F8F51C8D}"/>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87">
              <a:extLst>
                <a:ext uri="{FF2B5EF4-FFF2-40B4-BE49-F238E27FC236}">
                  <a16:creationId xmlns:a16="http://schemas.microsoft.com/office/drawing/2014/main" id="{A12001BD-67E8-B84A-BF43-0E65D8893EF1}"/>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88">
              <a:extLst>
                <a:ext uri="{FF2B5EF4-FFF2-40B4-BE49-F238E27FC236}">
                  <a16:creationId xmlns:a16="http://schemas.microsoft.com/office/drawing/2014/main" id="{EBA46940-EF2E-8C49-A5BF-83A32322F40F}"/>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89">
              <a:extLst>
                <a:ext uri="{FF2B5EF4-FFF2-40B4-BE49-F238E27FC236}">
                  <a16:creationId xmlns:a16="http://schemas.microsoft.com/office/drawing/2014/main" id="{27A67D40-849A-054A-B3A7-12FB2B5CD314}"/>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0">
              <a:extLst>
                <a:ext uri="{FF2B5EF4-FFF2-40B4-BE49-F238E27FC236}">
                  <a16:creationId xmlns:a16="http://schemas.microsoft.com/office/drawing/2014/main" id="{6ACB313A-35C3-C742-9961-83105C69080E}"/>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1">
              <a:extLst>
                <a:ext uri="{FF2B5EF4-FFF2-40B4-BE49-F238E27FC236}">
                  <a16:creationId xmlns:a16="http://schemas.microsoft.com/office/drawing/2014/main" id="{72646036-250C-9248-8529-21AA6780370E}"/>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2">
              <a:extLst>
                <a:ext uri="{FF2B5EF4-FFF2-40B4-BE49-F238E27FC236}">
                  <a16:creationId xmlns:a16="http://schemas.microsoft.com/office/drawing/2014/main" id="{380FC79A-840A-4A4F-921F-3E8387DC744C}"/>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3">
              <a:extLst>
                <a:ext uri="{FF2B5EF4-FFF2-40B4-BE49-F238E27FC236}">
                  <a16:creationId xmlns:a16="http://schemas.microsoft.com/office/drawing/2014/main" id="{0C62C97C-83C5-5A4F-9BDC-7E49E0328B56}"/>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194">
              <a:extLst>
                <a:ext uri="{FF2B5EF4-FFF2-40B4-BE49-F238E27FC236}">
                  <a16:creationId xmlns:a16="http://schemas.microsoft.com/office/drawing/2014/main" id="{036C9F52-962C-6648-AFB4-04E2B838F7F2}"/>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195">
              <a:extLst>
                <a:ext uri="{FF2B5EF4-FFF2-40B4-BE49-F238E27FC236}">
                  <a16:creationId xmlns:a16="http://schemas.microsoft.com/office/drawing/2014/main" id="{B925C975-5896-B340-92AC-623FFEED0815}"/>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196">
              <a:extLst>
                <a:ext uri="{FF2B5EF4-FFF2-40B4-BE49-F238E27FC236}">
                  <a16:creationId xmlns:a16="http://schemas.microsoft.com/office/drawing/2014/main" id="{5A105A07-8FBD-2C40-8EED-1CCF9BB63C9A}"/>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197">
              <a:extLst>
                <a:ext uri="{FF2B5EF4-FFF2-40B4-BE49-F238E27FC236}">
                  <a16:creationId xmlns:a16="http://schemas.microsoft.com/office/drawing/2014/main" id="{7D9BAB62-0457-A347-8FAD-D49B34F03810}"/>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198">
              <a:extLst>
                <a:ext uri="{FF2B5EF4-FFF2-40B4-BE49-F238E27FC236}">
                  <a16:creationId xmlns:a16="http://schemas.microsoft.com/office/drawing/2014/main" id="{21071893-FA96-9B45-A0E1-F4F137FCA5CF}"/>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199">
              <a:extLst>
                <a:ext uri="{FF2B5EF4-FFF2-40B4-BE49-F238E27FC236}">
                  <a16:creationId xmlns:a16="http://schemas.microsoft.com/office/drawing/2014/main" id="{5B6413D3-82E5-F04A-B6CD-8A9D08414C4E}"/>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0">
              <a:extLst>
                <a:ext uri="{FF2B5EF4-FFF2-40B4-BE49-F238E27FC236}">
                  <a16:creationId xmlns:a16="http://schemas.microsoft.com/office/drawing/2014/main" id="{78531075-AC2C-DE48-828D-5BA0ED4CB6B1}"/>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1">
              <a:extLst>
                <a:ext uri="{FF2B5EF4-FFF2-40B4-BE49-F238E27FC236}">
                  <a16:creationId xmlns:a16="http://schemas.microsoft.com/office/drawing/2014/main" id="{4F03AD88-7AB1-3749-AF07-483554D04F2C}"/>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2">
              <a:extLst>
                <a:ext uri="{FF2B5EF4-FFF2-40B4-BE49-F238E27FC236}">
                  <a16:creationId xmlns:a16="http://schemas.microsoft.com/office/drawing/2014/main" id="{5EE063C7-1589-EE48-ABF0-B6909DA4403C}"/>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3">
              <a:extLst>
                <a:ext uri="{FF2B5EF4-FFF2-40B4-BE49-F238E27FC236}">
                  <a16:creationId xmlns:a16="http://schemas.microsoft.com/office/drawing/2014/main" id="{F604C2DC-86FD-C74C-B236-77D2715B8604}"/>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04">
              <a:extLst>
                <a:ext uri="{FF2B5EF4-FFF2-40B4-BE49-F238E27FC236}">
                  <a16:creationId xmlns:a16="http://schemas.microsoft.com/office/drawing/2014/main" id="{8564E613-C57F-5046-9DA7-E4DDEA71D454}"/>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05">
              <a:extLst>
                <a:ext uri="{FF2B5EF4-FFF2-40B4-BE49-F238E27FC236}">
                  <a16:creationId xmlns:a16="http://schemas.microsoft.com/office/drawing/2014/main" id="{A49EB3D2-DFF8-C346-A800-267A9B2FAB94}"/>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06">
              <a:extLst>
                <a:ext uri="{FF2B5EF4-FFF2-40B4-BE49-F238E27FC236}">
                  <a16:creationId xmlns:a16="http://schemas.microsoft.com/office/drawing/2014/main" id="{38CB5690-F894-5949-B4C2-455E4420C16E}"/>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07">
              <a:extLst>
                <a:ext uri="{FF2B5EF4-FFF2-40B4-BE49-F238E27FC236}">
                  <a16:creationId xmlns:a16="http://schemas.microsoft.com/office/drawing/2014/main" id="{C765754C-146B-F349-9E4B-412C700BB746}"/>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08">
              <a:extLst>
                <a:ext uri="{FF2B5EF4-FFF2-40B4-BE49-F238E27FC236}">
                  <a16:creationId xmlns:a16="http://schemas.microsoft.com/office/drawing/2014/main" id="{144BC126-01F2-6047-A7DA-6E4DE6590E98}"/>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09">
              <a:extLst>
                <a:ext uri="{FF2B5EF4-FFF2-40B4-BE49-F238E27FC236}">
                  <a16:creationId xmlns:a16="http://schemas.microsoft.com/office/drawing/2014/main" id="{A58F0689-155A-534C-8F92-75D0725D708E}"/>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0">
              <a:extLst>
                <a:ext uri="{FF2B5EF4-FFF2-40B4-BE49-F238E27FC236}">
                  <a16:creationId xmlns:a16="http://schemas.microsoft.com/office/drawing/2014/main" id="{F777EE61-9154-3A45-AF3F-A258130F3FEC}"/>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1">
              <a:extLst>
                <a:ext uri="{FF2B5EF4-FFF2-40B4-BE49-F238E27FC236}">
                  <a16:creationId xmlns:a16="http://schemas.microsoft.com/office/drawing/2014/main" id="{E6963215-83FC-E54F-AC51-D5D5DC15C7B3}"/>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2">
              <a:extLst>
                <a:ext uri="{FF2B5EF4-FFF2-40B4-BE49-F238E27FC236}">
                  <a16:creationId xmlns:a16="http://schemas.microsoft.com/office/drawing/2014/main" id="{D17A0D75-04D3-2045-8752-96F76098D769}"/>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3">
              <a:extLst>
                <a:ext uri="{FF2B5EF4-FFF2-40B4-BE49-F238E27FC236}">
                  <a16:creationId xmlns:a16="http://schemas.microsoft.com/office/drawing/2014/main" id="{6DC4B770-AB68-854F-BB52-58F0CE633347}"/>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14">
              <a:extLst>
                <a:ext uri="{FF2B5EF4-FFF2-40B4-BE49-F238E27FC236}">
                  <a16:creationId xmlns:a16="http://schemas.microsoft.com/office/drawing/2014/main" id="{2D3811CE-D814-7C4F-A65D-29CA5222B486}"/>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15">
              <a:extLst>
                <a:ext uri="{FF2B5EF4-FFF2-40B4-BE49-F238E27FC236}">
                  <a16:creationId xmlns:a16="http://schemas.microsoft.com/office/drawing/2014/main" id="{30327734-A676-DF45-97E9-897E0DDDC615}"/>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16">
              <a:extLst>
                <a:ext uri="{FF2B5EF4-FFF2-40B4-BE49-F238E27FC236}">
                  <a16:creationId xmlns:a16="http://schemas.microsoft.com/office/drawing/2014/main" id="{7FFACA41-0A81-D64C-98DD-523102D30BB9}"/>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17">
              <a:extLst>
                <a:ext uri="{FF2B5EF4-FFF2-40B4-BE49-F238E27FC236}">
                  <a16:creationId xmlns:a16="http://schemas.microsoft.com/office/drawing/2014/main" id="{B179FA26-5E12-004B-AEF9-C058D3E328A5}"/>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18">
              <a:extLst>
                <a:ext uri="{FF2B5EF4-FFF2-40B4-BE49-F238E27FC236}">
                  <a16:creationId xmlns:a16="http://schemas.microsoft.com/office/drawing/2014/main" id="{8C406F48-728B-E841-8F82-17FC7EDBEB8C}"/>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19">
              <a:extLst>
                <a:ext uri="{FF2B5EF4-FFF2-40B4-BE49-F238E27FC236}">
                  <a16:creationId xmlns:a16="http://schemas.microsoft.com/office/drawing/2014/main" id="{C0107811-BFF8-6041-9029-8106F4CF42B8}"/>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0">
              <a:extLst>
                <a:ext uri="{FF2B5EF4-FFF2-40B4-BE49-F238E27FC236}">
                  <a16:creationId xmlns:a16="http://schemas.microsoft.com/office/drawing/2014/main" id="{DEE1C1A4-BC26-AA4D-8CA7-80FB3A0E4AF8}"/>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1">
              <a:extLst>
                <a:ext uri="{FF2B5EF4-FFF2-40B4-BE49-F238E27FC236}">
                  <a16:creationId xmlns:a16="http://schemas.microsoft.com/office/drawing/2014/main" id="{31C171F4-F470-BD47-8921-0DF4773309A8}"/>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2">
              <a:extLst>
                <a:ext uri="{FF2B5EF4-FFF2-40B4-BE49-F238E27FC236}">
                  <a16:creationId xmlns:a16="http://schemas.microsoft.com/office/drawing/2014/main" id="{1406669F-56EF-9A4C-B94B-A63A8AC74299}"/>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3">
              <a:extLst>
                <a:ext uri="{FF2B5EF4-FFF2-40B4-BE49-F238E27FC236}">
                  <a16:creationId xmlns:a16="http://schemas.microsoft.com/office/drawing/2014/main" id="{470D5FEC-C409-EF4C-85D3-E9F030ADCF5C}"/>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24">
              <a:extLst>
                <a:ext uri="{FF2B5EF4-FFF2-40B4-BE49-F238E27FC236}">
                  <a16:creationId xmlns:a16="http://schemas.microsoft.com/office/drawing/2014/main" id="{0A427BD5-5C93-7849-8693-3FB84B5D34FB}"/>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25">
              <a:extLst>
                <a:ext uri="{FF2B5EF4-FFF2-40B4-BE49-F238E27FC236}">
                  <a16:creationId xmlns:a16="http://schemas.microsoft.com/office/drawing/2014/main" id="{AAD285EC-EB04-A748-9A45-F44E1D4154DE}"/>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26">
              <a:extLst>
                <a:ext uri="{FF2B5EF4-FFF2-40B4-BE49-F238E27FC236}">
                  <a16:creationId xmlns:a16="http://schemas.microsoft.com/office/drawing/2014/main" id="{26160805-0E86-BA4C-AD5C-2FE9CCFDD0E8}"/>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27">
              <a:extLst>
                <a:ext uri="{FF2B5EF4-FFF2-40B4-BE49-F238E27FC236}">
                  <a16:creationId xmlns:a16="http://schemas.microsoft.com/office/drawing/2014/main" id="{338C4351-F813-DF46-9DED-AD4158E88ED6}"/>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28">
              <a:extLst>
                <a:ext uri="{FF2B5EF4-FFF2-40B4-BE49-F238E27FC236}">
                  <a16:creationId xmlns:a16="http://schemas.microsoft.com/office/drawing/2014/main" id="{B69B5A91-323A-7241-8A8B-DA555B6C41EC}"/>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29">
              <a:extLst>
                <a:ext uri="{FF2B5EF4-FFF2-40B4-BE49-F238E27FC236}">
                  <a16:creationId xmlns:a16="http://schemas.microsoft.com/office/drawing/2014/main" id="{25822D25-D4CE-9F40-A86F-1C336070A99F}"/>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0">
              <a:extLst>
                <a:ext uri="{FF2B5EF4-FFF2-40B4-BE49-F238E27FC236}">
                  <a16:creationId xmlns:a16="http://schemas.microsoft.com/office/drawing/2014/main" id="{3220630F-4309-8442-A27E-C0C4EF7EAD11}"/>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1">
              <a:extLst>
                <a:ext uri="{FF2B5EF4-FFF2-40B4-BE49-F238E27FC236}">
                  <a16:creationId xmlns:a16="http://schemas.microsoft.com/office/drawing/2014/main" id="{2C7A397E-480D-1549-8640-265CEFFA442E}"/>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2">
              <a:extLst>
                <a:ext uri="{FF2B5EF4-FFF2-40B4-BE49-F238E27FC236}">
                  <a16:creationId xmlns:a16="http://schemas.microsoft.com/office/drawing/2014/main" id="{30DB2263-5D20-0846-A670-2AA26F1C2DC6}"/>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3">
              <a:extLst>
                <a:ext uri="{FF2B5EF4-FFF2-40B4-BE49-F238E27FC236}">
                  <a16:creationId xmlns:a16="http://schemas.microsoft.com/office/drawing/2014/main" id="{926AA917-29DF-A34E-93BA-155C2E4648D5}"/>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34">
              <a:extLst>
                <a:ext uri="{FF2B5EF4-FFF2-40B4-BE49-F238E27FC236}">
                  <a16:creationId xmlns:a16="http://schemas.microsoft.com/office/drawing/2014/main" id="{9B8444B8-1358-C14E-BED4-D80F6CC5D887}"/>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35">
              <a:extLst>
                <a:ext uri="{FF2B5EF4-FFF2-40B4-BE49-F238E27FC236}">
                  <a16:creationId xmlns:a16="http://schemas.microsoft.com/office/drawing/2014/main" id="{79D4A4C5-182F-8149-AD4C-D4DE03700E1D}"/>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36">
              <a:extLst>
                <a:ext uri="{FF2B5EF4-FFF2-40B4-BE49-F238E27FC236}">
                  <a16:creationId xmlns:a16="http://schemas.microsoft.com/office/drawing/2014/main" id="{F000D8C6-1048-404C-902E-888F02832571}"/>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37">
              <a:extLst>
                <a:ext uri="{FF2B5EF4-FFF2-40B4-BE49-F238E27FC236}">
                  <a16:creationId xmlns:a16="http://schemas.microsoft.com/office/drawing/2014/main" id="{F5E74A7C-532B-CF4D-A97B-2447ABE7292A}"/>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38">
              <a:extLst>
                <a:ext uri="{FF2B5EF4-FFF2-40B4-BE49-F238E27FC236}">
                  <a16:creationId xmlns:a16="http://schemas.microsoft.com/office/drawing/2014/main" id="{AB414BC6-4B3C-774F-9D68-ED93FDB41A2E}"/>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39">
              <a:extLst>
                <a:ext uri="{FF2B5EF4-FFF2-40B4-BE49-F238E27FC236}">
                  <a16:creationId xmlns:a16="http://schemas.microsoft.com/office/drawing/2014/main" id="{E4B4F703-881C-B842-99BD-416567249833}"/>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0">
              <a:extLst>
                <a:ext uri="{FF2B5EF4-FFF2-40B4-BE49-F238E27FC236}">
                  <a16:creationId xmlns:a16="http://schemas.microsoft.com/office/drawing/2014/main" id="{E50305CB-A21C-0441-BD44-F2D24FE5E6AB}"/>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1">
              <a:extLst>
                <a:ext uri="{FF2B5EF4-FFF2-40B4-BE49-F238E27FC236}">
                  <a16:creationId xmlns:a16="http://schemas.microsoft.com/office/drawing/2014/main" id="{7F77DE56-8475-CA41-B598-7F4C539448E3}"/>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2">
              <a:extLst>
                <a:ext uri="{FF2B5EF4-FFF2-40B4-BE49-F238E27FC236}">
                  <a16:creationId xmlns:a16="http://schemas.microsoft.com/office/drawing/2014/main" id="{31976330-8484-2142-9F43-AD262B4F4D35}"/>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3">
              <a:extLst>
                <a:ext uri="{FF2B5EF4-FFF2-40B4-BE49-F238E27FC236}">
                  <a16:creationId xmlns:a16="http://schemas.microsoft.com/office/drawing/2014/main" id="{BC0FFFD4-A9F6-AA46-9D2D-5733700E9B29}"/>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44">
              <a:extLst>
                <a:ext uri="{FF2B5EF4-FFF2-40B4-BE49-F238E27FC236}">
                  <a16:creationId xmlns:a16="http://schemas.microsoft.com/office/drawing/2014/main" id="{7AECD335-77A5-994F-BE85-81D89E51340F}"/>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45">
              <a:extLst>
                <a:ext uri="{FF2B5EF4-FFF2-40B4-BE49-F238E27FC236}">
                  <a16:creationId xmlns:a16="http://schemas.microsoft.com/office/drawing/2014/main" id="{135BB60D-9609-3F49-91B4-ED34E0CC53F2}"/>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46">
              <a:extLst>
                <a:ext uri="{FF2B5EF4-FFF2-40B4-BE49-F238E27FC236}">
                  <a16:creationId xmlns:a16="http://schemas.microsoft.com/office/drawing/2014/main" id="{A6BF2ACD-ABFC-404F-99D4-F3F72CA15F76}"/>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47">
              <a:extLst>
                <a:ext uri="{FF2B5EF4-FFF2-40B4-BE49-F238E27FC236}">
                  <a16:creationId xmlns:a16="http://schemas.microsoft.com/office/drawing/2014/main" id="{E31018FC-C517-FF47-87B9-DE4982624C4C}"/>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48">
              <a:extLst>
                <a:ext uri="{FF2B5EF4-FFF2-40B4-BE49-F238E27FC236}">
                  <a16:creationId xmlns:a16="http://schemas.microsoft.com/office/drawing/2014/main" id="{1D1881E6-D750-924E-8850-4EFE3265F9BB}"/>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49">
              <a:extLst>
                <a:ext uri="{FF2B5EF4-FFF2-40B4-BE49-F238E27FC236}">
                  <a16:creationId xmlns:a16="http://schemas.microsoft.com/office/drawing/2014/main" id="{AFCACDB4-00BB-FA41-AE3F-446BBAF8C35A}"/>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0">
              <a:extLst>
                <a:ext uri="{FF2B5EF4-FFF2-40B4-BE49-F238E27FC236}">
                  <a16:creationId xmlns:a16="http://schemas.microsoft.com/office/drawing/2014/main" id="{59BBF3D4-1BCA-3B49-AA9D-721234D6A273}"/>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1">
              <a:extLst>
                <a:ext uri="{FF2B5EF4-FFF2-40B4-BE49-F238E27FC236}">
                  <a16:creationId xmlns:a16="http://schemas.microsoft.com/office/drawing/2014/main" id="{0F2F63DE-1A74-6E4A-A53C-3C08521CB689}"/>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2">
              <a:extLst>
                <a:ext uri="{FF2B5EF4-FFF2-40B4-BE49-F238E27FC236}">
                  <a16:creationId xmlns:a16="http://schemas.microsoft.com/office/drawing/2014/main" id="{9588EC62-CE51-094A-881B-5CDF3D563CAE}"/>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3">
              <a:extLst>
                <a:ext uri="{FF2B5EF4-FFF2-40B4-BE49-F238E27FC236}">
                  <a16:creationId xmlns:a16="http://schemas.microsoft.com/office/drawing/2014/main" id="{214C17BF-56D0-C242-AB56-D7B501CF1D1E}"/>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54">
              <a:extLst>
                <a:ext uri="{FF2B5EF4-FFF2-40B4-BE49-F238E27FC236}">
                  <a16:creationId xmlns:a16="http://schemas.microsoft.com/office/drawing/2014/main" id="{66B84EA6-4934-2D48-8795-9C17959BA76C}"/>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55">
              <a:extLst>
                <a:ext uri="{FF2B5EF4-FFF2-40B4-BE49-F238E27FC236}">
                  <a16:creationId xmlns:a16="http://schemas.microsoft.com/office/drawing/2014/main" id="{4226A4C9-28FD-0F4E-9839-1E6994856A1C}"/>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56">
              <a:extLst>
                <a:ext uri="{FF2B5EF4-FFF2-40B4-BE49-F238E27FC236}">
                  <a16:creationId xmlns:a16="http://schemas.microsoft.com/office/drawing/2014/main" id="{A2A7A38C-31B5-0D42-BC57-7EDA9DD476F5}"/>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57">
              <a:extLst>
                <a:ext uri="{FF2B5EF4-FFF2-40B4-BE49-F238E27FC236}">
                  <a16:creationId xmlns:a16="http://schemas.microsoft.com/office/drawing/2014/main" id="{9FEBDCE9-E8DA-B94A-A0A5-67750F5BF9D7}"/>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7" name="Freeform 258">
              <a:extLst>
                <a:ext uri="{FF2B5EF4-FFF2-40B4-BE49-F238E27FC236}">
                  <a16:creationId xmlns:a16="http://schemas.microsoft.com/office/drawing/2014/main" id="{FD3C9851-48C5-544E-B788-B76D1BC4DD57}"/>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8" name="Freeform 259">
              <a:extLst>
                <a:ext uri="{FF2B5EF4-FFF2-40B4-BE49-F238E27FC236}">
                  <a16:creationId xmlns:a16="http://schemas.microsoft.com/office/drawing/2014/main" id="{E46DE60F-E231-144D-958F-C57EE35374BF}"/>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9" name="Freeform 260">
              <a:extLst>
                <a:ext uri="{FF2B5EF4-FFF2-40B4-BE49-F238E27FC236}">
                  <a16:creationId xmlns:a16="http://schemas.microsoft.com/office/drawing/2014/main" id="{24014919-9C3A-1448-A34F-761DF67B1051}"/>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0" name="Freeform 261">
              <a:extLst>
                <a:ext uri="{FF2B5EF4-FFF2-40B4-BE49-F238E27FC236}">
                  <a16:creationId xmlns:a16="http://schemas.microsoft.com/office/drawing/2014/main" id="{9CE58038-5DE8-114E-9CA7-FD768057DFB7}"/>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1" name="Freeform 262">
              <a:extLst>
                <a:ext uri="{FF2B5EF4-FFF2-40B4-BE49-F238E27FC236}">
                  <a16:creationId xmlns:a16="http://schemas.microsoft.com/office/drawing/2014/main" id="{D3F29727-3308-2041-8F41-DBBB6300B797}"/>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2" name="Freeform 263">
              <a:extLst>
                <a:ext uri="{FF2B5EF4-FFF2-40B4-BE49-F238E27FC236}">
                  <a16:creationId xmlns:a16="http://schemas.microsoft.com/office/drawing/2014/main" id="{88CD0E33-E6B1-664C-B57E-D82DC5743A05}"/>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ImagePlaceholder">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B56FC-BD03-CE4F-9C52-95A954D0D73E}"/>
              </a:ext>
            </a:extLst>
          </p:cNvPr>
          <p:cNvPicPr>
            <a:picLocks noChangeAspect="1"/>
          </p:cNvPicPr>
          <p:nvPr userDrawn="1"/>
        </p:nvPicPr>
        <p:blipFill>
          <a:blip r:embed="rId3">
            <a:alphaModFix amt="21000"/>
          </a:blip>
          <a:stretch>
            <a:fillRect/>
          </a:stretch>
        </p:blipFill>
        <p:spPr>
          <a:xfrm>
            <a:off x="5778360" y="-689610"/>
            <a:ext cx="5734001" cy="7483357"/>
          </a:xfrm>
          <a:prstGeom prst="rect">
            <a:avLst/>
          </a:prstGeom>
        </p:spPr>
      </p:pic>
      <p:pic>
        <p:nvPicPr>
          <p:cNvPr id="9" name="Picture 8">
            <a:extLst>
              <a:ext uri="{FF2B5EF4-FFF2-40B4-BE49-F238E27FC236}">
                <a16:creationId xmlns:a16="http://schemas.microsoft.com/office/drawing/2014/main" id="{72E493CF-B4D7-004A-A4CC-DE6EF1F02F54}"/>
              </a:ext>
            </a:extLst>
          </p:cNvPr>
          <p:cNvPicPr>
            <a:picLocks noChangeAspect="1"/>
          </p:cNvPicPr>
          <p:nvPr userDrawn="1"/>
        </p:nvPicPr>
        <p:blipFill>
          <a:blip r:embed="rId4"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10" name="Title 1">
            <a:extLst>
              <a:ext uri="{FF2B5EF4-FFF2-40B4-BE49-F238E27FC236}">
                <a16:creationId xmlns:a16="http://schemas.microsoft.com/office/drawing/2014/main" id="{A94C9875-51ED-894C-ABA1-EC025CC5C076}"/>
              </a:ext>
            </a:extLst>
          </p:cNvPr>
          <p:cNvSpPr>
            <a:spLocks noGrp="1"/>
          </p:cNvSpPr>
          <p:nvPr>
            <p:ph type="title"/>
          </p:nvPr>
        </p:nvSpPr>
        <p:spPr>
          <a:xfrm>
            <a:off x="838200" y="365125"/>
            <a:ext cx="10515600" cy="1325563"/>
          </a:xfrm>
        </p:spPr>
        <p:txBody>
          <a:bodyPr/>
          <a:lstStyle>
            <a:lvl1pPr>
              <a:defRPr>
                <a:solidFill>
                  <a:schemeClr val="bg1"/>
                </a:solidFill>
              </a:defRPr>
            </a:lvl1pPr>
          </a:lstStyle>
          <a:p>
            <a:r>
              <a:rPr lang="en-US"/>
              <a:t>Click to edit Master title style</a:t>
            </a:r>
          </a:p>
        </p:txBody>
      </p:sp>
      <p:sp>
        <p:nvSpPr>
          <p:cNvPr id="11" name="Content Placeholder 2">
            <a:extLst>
              <a:ext uri="{FF2B5EF4-FFF2-40B4-BE49-F238E27FC236}">
                <a16:creationId xmlns:a16="http://schemas.microsoft.com/office/drawing/2014/main" id="{648899C0-BEDF-C44E-9DF4-4B36FBF7A924}"/>
              </a:ext>
            </a:extLst>
          </p:cNvPr>
          <p:cNvSpPr>
            <a:spLocks noGrp="1"/>
          </p:cNvSpPr>
          <p:nvPr>
            <p:ph sz="half" idx="1"/>
          </p:nvPr>
        </p:nvSpPr>
        <p:spPr>
          <a:xfrm>
            <a:off x="838200" y="1825625"/>
            <a:ext cx="5181600"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3">
            <a:extLst>
              <a:ext uri="{FF2B5EF4-FFF2-40B4-BE49-F238E27FC236}">
                <a16:creationId xmlns:a16="http://schemas.microsoft.com/office/drawing/2014/main" id="{47110527-2A5D-414E-B77B-801E30F8B261}"/>
              </a:ext>
            </a:extLst>
          </p:cNvPr>
          <p:cNvSpPr>
            <a:spLocks noGrp="1"/>
          </p:cNvSpPr>
          <p:nvPr>
            <p:ph sz="half" idx="2"/>
          </p:nvPr>
        </p:nvSpPr>
        <p:spPr>
          <a:xfrm>
            <a:off x="6172200" y="1825625"/>
            <a:ext cx="5181600"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8B2A32F3-9663-DE49-827A-3321961EA33E}"/>
              </a:ext>
            </a:extLst>
          </p:cNvPr>
          <p:cNvCxnSpPr/>
          <p:nvPr userDrawn="1"/>
        </p:nvCxnSpPr>
        <p:spPr>
          <a:xfrm>
            <a:off x="838200" y="6117535"/>
            <a:ext cx="1051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32E815F-22B7-EF43-9113-3508493ECE6B}"/>
              </a:ext>
            </a:extLst>
          </p:cNvPr>
          <p:cNvSpPr txBox="1"/>
          <p:nvPr userDrawn="1"/>
        </p:nvSpPr>
        <p:spPr>
          <a:xfrm>
            <a:off x="9156357" y="6301944"/>
            <a:ext cx="2197443"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grpSp>
        <p:nvGrpSpPr>
          <p:cNvPr id="155" name="Group 3">
            <a:extLst>
              <a:ext uri="{FF2B5EF4-FFF2-40B4-BE49-F238E27FC236}">
                <a16:creationId xmlns:a16="http://schemas.microsoft.com/office/drawing/2014/main" id="{B8184BFE-86D2-DA42-BBE6-CB4F993A2974}"/>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6" name="Freeform 140">
              <a:extLst>
                <a:ext uri="{FF2B5EF4-FFF2-40B4-BE49-F238E27FC236}">
                  <a16:creationId xmlns:a16="http://schemas.microsoft.com/office/drawing/2014/main" id="{B3C8693F-A842-CF41-857C-3AF9E6A6944E}"/>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7" name="Freeform 141">
              <a:extLst>
                <a:ext uri="{FF2B5EF4-FFF2-40B4-BE49-F238E27FC236}">
                  <a16:creationId xmlns:a16="http://schemas.microsoft.com/office/drawing/2014/main" id="{55A63B7C-6DA2-B043-B1FE-C437DD118308}"/>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2">
              <a:extLst>
                <a:ext uri="{FF2B5EF4-FFF2-40B4-BE49-F238E27FC236}">
                  <a16:creationId xmlns:a16="http://schemas.microsoft.com/office/drawing/2014/main" id="{17E90127-9FB4-2046-B716-0520E929A322}"/>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43">
              <a:extLst>
                <a:ext uri="{FF2B5EF4-FFF2-40B4-BE49-F238E27FC236}">
                  <a16:creationId xmlns:a16="http://schemas.microsoft.com/office/drawing/2014/main" id="{4DC5F77C-4E51-044E-B324-63DE33037A11}"/>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4">
              <a:extLst>
                <a:ext uri="{FF2B5EF4-FFF2-40B4-BE49-F238E27FC236}">
                  <a16:creationId xmlns:a16="http://schemas.microsoft.com/office/drawing/2014/main" id="{5BD1F8D0-5FF3-444B-A3F5-824EB4733858}"/>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5">
              <a:extLst>
                <a:ext uri="{FF2B5EF4-FFF2-40B4-BE49-F238E27FC236}">
                  <a16:creationId xmlns:a16="http://schemas.microsoft.com/office/drawing/2014/main" id="{56669BF3-0FF6-334C-865B-4C68C00F7D43}"/>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46">
              <a:extLst>
                <a:ext uri="{FF2B5EF4-FFF2-40B4-BE49-F238E27FC236}">
                  <a16:creationId xmlns:a16="http://schemas.microsoft.com/office/drawing/2014/main" id="{4B28AE29-A3B0-A646-BEE1-DAAFDE786AA9}"/>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47">
              <a:extLst>
                <a:ext uri="{FF2B5EF4-FFF2-40B4-BE49-F238E27FC236}">
                  <a16:creationId xmlns:a16="http://schemas.microsoft.com/office/drawing/2014/main" id="{AD3FDDB5-9336-104C-9646-FFB5F8E43621}"/>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48">
              <a:extLst>
                <a:ext uri="{FF2B5EF4-FFF2-40B4-BE49-F238E27FC236}">
                  <a16:creationId xmlns:a16="http://schemas.microsoft.com/office/drawing/2014/main" id="{58A08343-BDB0-2A4C-844B-F78C5A062EDA}"/>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49">
              <a:extLst>
                <a:ext uri="{FF2B5EF4-FFF2-40B4-BE49-F238E27FC236}">
                  <a16:creationId xmlns:a16="http://schemas.microsoft.com/office/drawing/2014/main" id="{C224EC7A-037A-CC41-B34D-935FC763BD8B}"/>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50">
              <a:extLst>
                <a:ext uri="{FF2B5EF4-FFF2-40B4-BE49-F238E27FC236}">
                  <a16:creationId xmlns:a16="http://schemas.microsoft.com/office/drawing/2014/main" id="{29EF50CA-15D5-4746-9DDD-A280AA69127C}"/>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1">
              <a:extLst>
                <a:ext uri="{FF2B5EF4-FFF2-40B4-BE49-F238E27FC236}">
                  <a16:creationId xmlns:a16="http://schemas.microsoft.com/office/drawing/2014/main" id="{98C31E93-6291-D945-A510-E0D862F521E6}"/>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2">
              <a:extLst>
                <a:ext uri="{FF2B5EF4-FFF2-40B4-BE49-F238E27FC236}">
                  <a16:creationId xmlns:a16="http://schemas.microsoft.com/office/drawing/2014/main" id="{4BDB262E-75CC-D344-BA97-3CACEE2428EB}"/>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3">
              <a:extLst>
                <a:ext uri="{FF2B5EF4-FFF2-40B4-BE49-F238E27FC236}">
                  <a16:creationId xmlns:a16="http://schemas.microsoft.com/office/drawing/2014/main" id="{2CCEC8DA-7599-0945-9BAC-3ED17BA51F46}"/>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4">
              <a:extLst>
                <a:ext uri="{FF2B5EF4-FFF2-40B4-BE49-F238E27FC236}">
                  <a16:creationId xmlns:a16="http://schemas.microsoft.com/office/drawing/2014/main" id="{07E9597C-93D8-DC47-8747-6FEF211CE58E}"/>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5">
              <a:extLst>
                <a:ext uri="{FF2B5EF4-FFF2-40B4-BE49-F238E27FC236}">
                  <a16:creationId xmlns:a16="http://schemas.microsoft.com/office/drawing/2014/main" id="{86D49C4B-517E-6948-BA63-2F8F241075F6}"/>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6">
              <a:extLst>
                <a:ext uri="{FF2B5EF4-FFF2-40B4-BE49-F238E27FC236}">
                  <a16:creationId xmlns:a16="http://schemas.microsoft.com/office/drawing/2014/main" id="{F4923B37-DD9A-C24F-8128-C5DDC500582F}"/>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57">
              <a:extLst>
                <a:ext uri="{FF2B5EF4-FFF2-40B4-BE49-F238E27FC236}">
                  <a16:creationId xmlns:a16="http://schemas.microsoft.com/office/drawing/2014/main" id="{0B4C809E-241D-7E44-AA4F-404BD9253841}"/>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58">
              <a:extLst>
                <a:ext uri="{FF2B5EF4-FFF2-40B4-BE49-F238E27FC236}">
                  <a16:creationId xmlns:a16="http://schemas.microsoft.com/office/drawing/2014/main" id="{3A0876B5-CDC8-E148-9541-0E43D3F850B7}"/>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59">
              <a:extLst>
                <a:ext uri="{FF2B5EF4-FFF2-40B4-BE49-F238E27FC236}">
                  <a16:creationId xmlns:a16="http://schemas.microsoft.com/office/drawing/2014/main" id="{EC455CE0-A2E3-F449-AFC5-F5B99A8A24B8}"/>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60">
              <a:extLst>
                <a:ext uri="{FF2B5EF4-FFF2-40B4-BE49-F238E27FC236}">
                  <a16:creationId xmlns:a16="http://schemas.microsoft.com/office/drawing/2014/main" id="{11C0B782-C082-084A-9D67-AD8BB0CBE452}"/>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1">
              <a:extLst>
                <a:ext uri="{FF2B5EF4-FFF2-40B4-BE49-F238E27FC236}">
                  <a16:creationId xmlns:a16="http://schemas.microsoft.com/office/drawing/2014/main" id="{F87CFE22-1C89-024E-BA74-984659A69E58}"/>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2">
              <a:extLst>
                <a:ext uri="{FF2B5EF4-FFF2-40B4-BE49-F238E27FC236}">
                  <a16:creationId xmlns:a16="http://schemas.microsoft.com/office/drawing/2014/main" id="{B8FDCD4A-0AB0-4F4A-B168-5818AFCB08C4}"/>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3">
              <a:extLst>
                <a:ext uri="{FF2B5EF4-FFF2-40B4-BE49-F238E27FC236}">
                  <a16:creationId xmlns:a16="http://schemas.microsoft.com/office/drawing/2014/main" id="{56925BE4-E3C7-6F47-8C54-21A6F82002C4}"/>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4">
              <a:extLst>
                <a:ext uri="{FF2B5EF4-FFF2-40B4-BE49-F238E27FC236}">
                  <a16:creationId xmlns:a16="http://schemas.microsoft.com/office/drawing/2014/main" id="{038BC8A4-3B57-F848-9898-800B8F3AD48C}"/>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5">
              <a:extLst>
                <a:ext uri="{FF2B5EF4-FFF2-40B4-BE49-F238E27FC236}">
                  <a16:creationId xmlns:a16="http://schemas.microsoft.com/office/drawing/2014/main" id="{855D144D-DE24-7847-9287-68301D0EC9D3}"/>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6">
              <a:extLst>
                <a:ext uri="{FF2B5EF4-FFF2-40B4-BE49-F238E27FC236}">
                  <a16:creationId xmlns:a16="http://schemas.microsoft.com/office/drawing/2014/main" id="{E6E5323A-606C-0A4B-8001-79F95B0B2B43}"/>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67">
              <a:extLst>
                <a:ext uri="{FF2B5EF4-FFF2-40B4-BE49-F238E27FC236}">
                  <a16:creationId xmlns:a16="http://schemas.microsoft.com/office/drawing/2014/main" id="{1B9738EA-FBFC-5D4E-BC4F-5CBC4D953B49}"/>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68">
              <a:extLst>
                <a:ext uri="{FF2B5EF4-FFF2-40B4-BE49-F238E27FC236}">
                  <a16:creationId xmlns:a16="http://schemas.microsoft.com/office/drawing/2014/main" id="{4065F94F-C062-2746-B494-7B5F20913EE7}"/>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69">
              <a:extLst>
                <a:ext uri="{FF2B5EF4-FFF2-40B4-BE49-F238E27FC236}">
                  <a16:creationId xmlns:a16="http://schemas.microsoft.com/office/drawing/2014/main" id="{9300257A-689E-F945-8181-3F99B368541D}"/>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70">
              <a:extLst>
                <a:ext uri="{FF2B5EF4-FFF2-40B4-BE49-F238E27FC236}">
                  <a16:creationId xmlns:a16="http://schemas.microsoft.com/office/drawing/2014/main" id="{1FCA9B7A-4769-684F-9A7C-73D5F7A5B7CC}"/>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1">
              <a:extLst>
                <a:ext uri="{FF2B5EF4-FFF2-40B4-BE49-F238E27FC236}">
                  <a16:creationId xmlns:a16="http://schemas.microsoft.com/office/drawing/2014/main" id="{F615F72E-D8D3-384F-86D5-C977DDCE8649}"/>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2">
              <a:extLst>
                <a:ext uri="{FF2B5EF4-FFF2-40B4-BE49-F238E27FC236}">
                  <a16:creationId xmlns:a16="http://schemas.microsoft.com/office/drawing/2014/main" id="{1AAA457A-1C38-9746-A4C5-4014D228082E}"/>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3">
              <a:extLst>
                <a:ext uri="{FF2B5EF4-FFF2-40B4-BE49-F238E27FC236}">
                  <a16:creationId xmlns:a16="http://schemas.microsoft.com/office/drawing/2014/main" id="{7C359AE8-4D17-4E4F-9055-F63F4E48C2F5}"/>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4">
              <a:extLst>
                <a:ext uri="{FF2B5EF4-FFF2-40B4-BE49-F238E27FC236}">
                  <a16:creationId xmlns:a16="http://schemas.microsoft.com/office/drawing/2014/main" id="{0AA77355-5433-174C-B96C-A9CCDD2F81B2}"/>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5">
              <a:extLst>
                <a:ext uri="{FF2B5EF4-FFF2-40B4-BE49-F238E27FC236}">
                  <a16:creationId xmlns:a16="http://schemas.microsoft.com/office/drawing/2014/main" id="{116333E6-0BCF-4D48-8488-1BAEBC9FC58F}"/>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6">
              <a:extLst>
                <a:ext uri="{FF2B5EF4-FFF2-40B4-BE49-F238E27FC236}">
                  <a16:creationId xmlns:a16="http://schemas.microsoft.com/office/drawing/2014/main" id="{73779056-3B83-F448-B3FB-494EB2D31012}"/>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77">
              <a:extLst>
                <a:ext uri="{FF2B5EF4-FFF2-40B4-BE49-F238E27FC236}">
                  <a16:creationId xmlns:a16="http://schemas.microsoft.com/office/drawing/2014/main" id="{CF64EA7C-7958-C84A-B7A9-C03444C5D2D9}"/>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78">
              <a:extLst>
                <a:ext uri="{FF2B5EF4-FFF2-40B4-BE49-F238E27FC236}">
                  <a16:creationId xmlns:a16="http://schemas.microsoft.com/office/drawing/2014/main" id="{94A95805-5F46-C049-9254-EDD3E423D07B}"/>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79">
              <a:extLst>
                <a:ext uri="{FF2B5EF4-FFF2-40B4-BE49-F238E27FC236}">
                  <a16:creationId xmlns:a16="http://schemas.microsoft.com/office/drawing/2014/main" id="{F9E179AA-46AF-CA42-AEFB-22AC48E7EC23}"/>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80">
              <a:extLst>
                <a:ext uri="{FF2B5EF4-FFF2-40B4-BE49-F238E27FC236}">
                  <a16:creationId xmlns:a16="http://schemas.microsoft.com/office/drawing/2014/main" id="{86CCDE52-DD48-404E-B167-B7F4D7B5022A}"/>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1">
              <a:extLst>
                <a:ext uri="{FF2B5EF4-FFF2-40B4-BE49-F238E27FC236}">
                  <a16:creationId xmlns:a16="http://schemas.microsoft.com/office/drawing/2014/main" id="{CB8EAC32-DB2B-AD4D-85E7-D6784AECC3B1}"/>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2">
              <a:extLst>
                <a:ext uri="{FF2B5EF4-FFF2-40B4-BE49-F238E27FC236}">
                  <a16:creationId xmlns:a16="http://schemas.microsoft.com/office/drawing/2014/main" id="{8876CB8D-8839-4A4F-BB16-F429E812DB68}"/>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3">
              <a:extLst>
                <a:ext uri="{FF2B5EF4-FFF2-40B4-BE49-F238E27FC236}">
                  <a16:creationId xmlns:a16="http://schemas.microsoft.com/office/drawing/2014/main" id="{5487071D-882D-1540-88DC-13080D5468D3}"/>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4">
              <a:extLst>
                <a:ext uri="{FF2B5EF4-FFF2-40B4-BE49-F238E27FC236}">
                  <a16:creationId xmlns:a16="http://schemas.microsoft.com/office/drawing/2014/main" id="{A94EE89E-B681-AE4F-99F9-C949E94066C3}"/>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5">
              <a:extLst>
                <a:ext uri="{FF2B5EF4-FFF2-40B4-BE49-F238E27FC236}">
                  <a16:creationId xmlns:a16="http://schemas.microsoft.com/office/drawing/2014/main" id="{6E10848F-9215-5244-A39D-9161B58B2DDA}"/>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6">
              <a:extLst>
                <a:ext uri="{FF2B5EF4-FFF2-40B4-BE49-F238E27FC236}">
                  <a16:creationId xmlns:a16="http://schemas.microsoft.com/office/drawing/2014/main" id="{48E8E041-F96B-9045-9968-C9F65E4843DB}"/>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87">
              <a:extLst>
                <a:ext uri="{FF2B5EF4-FFF2-40B4-BE49-F238E27FC236}">
                  <a16:creationId xmlns:a16="http://schemas.microsoft.com/office/drawing/2014/main" id="{C7F923AD-D766-DA44-880E-D6AD9F4010A9}"/>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88">
              <a:extLst>
                <a:ext uri="{FF2B5EF4-FFF2-40B4-BE49-F238E27FC236}">
                  <a16:creationId xmlns:a16="http://schemas.microsoft.com/office/drawing/2014/main" id="{545363B9-D225-C742-A58D-D6E62F75EF54}"/>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89">
              <a:extLst>
                <a:ext uri="{FF2B5EF4-FFF2-40B4-BE49-F238E27FC236}">
                  <a16:creationId xmlns:a16="http://schemas.microsoft.com/office/drawing/2014/main" id="{0CEF74F5-30EE-2648-87E0-F3E428497AF5}"/>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90">
              <a:extLst>
                <a:ext uri="{FF2B5EF4-FFF2-40B4-BE49-F238E27FC236}">
                  <a16:creationId xmlns:a16="http://schemas.microsoft.com/office/drawing/2014/main" id="{DB161896-3645-4241-90D4-3A76CE9DA8B3}"/>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1">
              <a:extLst>
                <a:ext uri="{FF2B5EF4-FFF2-40B4-BE49-F238E27FC236}">
                  <a16:creationId xmlns:a16="http://schemas.microsoft.com/office/drawing/2014/main" id="{C0D11E8C-8446-514C-9FEE-B7BDEF5B0BB1}"/>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2">
              <a:extLst>
                <a:ext uri="{FF2B5EF4-FFF2-40B4-BE49-F238E27FC236}">
                  <a16:creationId xmlns:a16="http://schemas.microsoft.com/office/drawing/2014/main" id="{A510402E-1049-8E4D-A192-2C57374CDB68}"/>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3">
              <a:extLst>
                <a:ext uri="{FF2B5EF4-FFF2-40B4-BE49-F238E27FC236}">
                  <a16:creationId xmlns:a16="http://schemas.microsoft.com/office/drawing/2014/main" id="{194E4A4D-D1CA-FB4F-99E2-0ABB04865D12}"/>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4">
              <a:extLst>
                <a:ext uri="{FF2B5EF4-FFF2-40B4-BE49-F238E27FC236}">
                  <a16:creationId xmlns:a16="http://schemas.microsoft.com/office/drawing/2014/main" id="{B7AFE265-8211-2C43-A170-A93D80A51604}"/>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5">
              <a:extLst>
                <a:ext uri="{FF2B5EF4-FFF2-40B4-BE49-F238E27FC236}">
                  <a16:creationId xmlns:a16="http://schemas.microsoft.com/office/drawing/2014/main" id="{222AA035-BA69-0649-BCBB-2E0E8CD25D7D}"/>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6">
              <a:extLst>
                <a:ext uri="{FF2B5EF4-FFF2-40B4-BE49-F238E27FC236}">
                  <a16:creationId xmlns:a16="http://schemas.microsoft.com/office/drawing/2014/main" id="{2FE6399D-445D-A14B-9837-C8DCA6D25EAC}"/>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197">
              <a:extLst>
                <a:ext uri="{FF2B5EF4-FFF2-40B4-BE49-F238E27FC236}">
                  <a16:creationId xmlns:a16="http://schemas.microsoft.com/office/drawing/2014/main" id="{192B7230-9D2D-094A-978F-47623E7BFE4C}"/>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198">
              <a:extLst>
                <a:ext uri="{FF2B5EF4-FFF2-40B4-BE49-F238E27FC236}">
                  <a16:creationId xmlns:a16="http://schemas.microsoft.com/office/drawing/2014/main" id="{4915FB78-AF62-D346-B911-9550BD4CC4D4}"/>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199">
              <a:extLst>
                <a:ext uri="{FF2B5EF4-FFF2-40B4-BE49-F238E27FC236}">
                  <a16:creationId xmlns:a16="http://schemas.microsoft.com/office/drawing/2014/main" id="{8EAA2198-A498-114A-BB96-409BA2B598A6}"/>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200">
              <a:extLst>
                <a:ext uri="{FF2B5EF4-FFF2-40B4-BE49-F238E27FC236}">
                  <a16:creationId xmlns:a16="http://schemas.microsoft.com/office/drawing/2014/main" id="{9BB85036-3A1B-C949-BD06-D29F593E3C50}"/>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1">
              <a:extLst>
                <a:ext uri="{FF2B5EF4-FFF2-40B4-BE49-F238E27FC236}">
                  <a16:creationId xmlns:a16="http://schemas.microsoft.com/office/drawing/2014/main" id="{DD195AA2-3CBA-D74F-9F2B-8170826B0188}"/>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2">
              <a:extLst>
                <a:ext uri="{FF2B5EF4-FFF2-40B4-BE49-F238E27FC236}">
                  <a16:creationId xmlns:a16="http://schemas.microsoft.com/office/drawing/2014/main" id="{5E60C3C1-8C4B-1645-A199-1B4F2675B582}"/>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3">
              <a:extLst>
                <a:ext uri="{FF2B5EF4-FFF2-40B4-BE49-F238E27FC236}">
                  <a16:creationId xmlns:a16="http://schemas.microsoft.com/office/drawing/2014/main" id="{B36CC444-27F4-304B-9F58-CB4AA4A48186}"/>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4">
              <a:extLst>
                <a:ext uri="{FF2B5EF4-FFF2-40B4-BE49-F238E27FC236}">
                  <a16:creationId xmlns:a16="http://schemas.microsoft.com/office/drawing/2014/main" id="{AB008227-CEA9-4C4E-A2A8-C35BEF9DF6D1}"/>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5">
              <a:extLst>
                <a:ext uri="{FF2B5EF4-FFF2-40B4-BE49-F238E27FC236}">
                  <a16:creationId xmlns:a16="http://schemas.microsoft.com/office/drawing/2014/main" id="{89FA7B3F-3704-1B4D-BAEF-E1887A3EA47C}"/>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6">
              <a:extLst>
                <a:ext uri="{FF2B5EF4-FFF2-40B4-BE49-F238E27FC236}">
                  <a16:creationId xmlns:a16="http://schemas.microsoft.com/office/drawing/2014/main" id="{6B4868A5-09D7-864C-A14A-AA52712E8334}"/>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07">
              <a:extLst>
                <a:ext uri="{FF2B5EF4-FFF2-40B4-BE49-F238E27FC236}">
                  <a16:creationId xmlns:a16="http://schemas.microsoft.com/office/drawing/2014/main" id="{FA7F0044-5606-DF42-9F2E-6BA383C98451}"/>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08">
              <a:extLst>
                <a:ext uri="{FF2B5EF4-FFF2-40B4-BE49-F238E27FC236}">
                  <a16:creationId xmlns:a16="http://schemas.microsoft.com/office/drawing/2014/main" id="{96B31337-F284-8644-9234-CF3443D50B9E}"/>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09">
              <a:extLst>
                <a:ext uri="{FF2B5EF4-FFF2-40B4-BE49-F238E27FC236}">
                  <a16:creationId xmlns:a16="http://schemas.microsoft.com/office/drawing/2014/main" id="{F6D6E3CB-39AB-2B4F-9B18-04B929F19DE5}"/>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10">
              <a:extLst>
                <a:ext uri="{FF2B5EF4-FFF2-40B4-BE49-F238E27FC236}">
                  <a16:creationId xmlns:a16="http://schemas.microsoft.com/office/drawing/2014/main" id="{E0B57BEB-3E99-2E41-9D46-E9316B5335ED}"/>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1">
              <a:extLst>
                <a:ext uri="{FF2B5EF4-FFF2-40B4-BE49-F238E27FC236}">
                  <a16:creationId xmlns:a16="http://schemas.microsoft.com/office/drawing/2014/main" id="{9A5BA2BD-364E-0A4E-B4B5-3F6A3CF5DC86}"/>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2">
              <a:extLst>
                <a:ext uri="{FF2B5EF4-FFF2-40B4-BE49-F238E27FC236}">
                  <a16:creationId xmlns:a16="http://schemas.microsoft.com/office/drawing/2014/main" id="{E6D12FF5-3B3D-F64A-8E4D-375D9ABF1BB0}"/>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3">
              <a:extLst>
                <a:ext uri="{FF2B5EF4-FFF2-40B4-BE49-F238E27FC236}">
                  <a16:creationId xmlns:a16="http://schemas.microsoft.com/office/drawing/2014/main" id="{423398A9-1A12-1F44-AC2E-3EF3E2D55CBE}"/>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4">
              <a:extLst>
                <a:ext uri="{FF2B5EF4-FFF2-40B4-BE49-F238E27FC236}">
                  <a16:creationId xmlns:a16="http://schemas.microsoft.com/office/drawing/2014/main" id="{9128AB85-083C-FE48-B835-E51D59CFBDEB}"/>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5">
              <a:extLst>
                <a:ext uri="{FF2B5EF4-FFF2-40B4-BE49-F238E27FC236}">
                  <a16:creationId xmlns:a16="http://schemas.microsoft.com/office/drawing/2014/main" id="{DF5BCBE7-00F2-1A46-8AB5-91BA49EC6822}"/>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6">
              <a:extLst>
                <a:ext uri="{FF2B5EF4-FFF2-40B4-BE49-F238E27FC236}">
                  <a16:creationId xmlns:a16="http://schemas.microsoft.com/office/drawing/2014/main" id="{8564CABC-A0FD-0E41-B3CD-8B3CCF3B9371}"/>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17">
              <a:extLst>
                <a:ext uri="{FF2B5EF4-FFF2-40B4-BE49-F238E27FC236}">
                  <a16:creationId xmlns:a16="http://schemas.microsoft.com/office/drawing/2014/main" id="{79CEF64C-3D40-9843-9892-824C5C62EB1D}"/>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18">
              <a:extLst>
                <a:ext uri="{FF2B5EF4-FFF2-40B4-BE49-F238E27FC236}">
                  <a16:creationId xmlns:a16="http://schemas.microsoft.com/office/drawing/2014/main" id="{F18AEB47-B56D-0B43-9ADA-C9C5930C1137}"/>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19">
              <a:extLst>
                <a:ext uri="{FF2B5EF4-FFF2-40B4-BE49-F238E27FC236}">
                  <a16:creationId xmlns:a16="http://schemas.microsoft.com/office/drawing/2014/main" id="{A6E91B06-A3A1-5849-BCEE-CDD6F97A559E}"/>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20">
              <a:extLst>
                <a:ext uri="{FF2B5EF4-FFF2-40B4-BE49-F238E27FC236}">
                  <a16:creationId xmlns:a16="http://schemas.microsoft.com/office/drawing/2014/main" id="{2A49CD22-FAB0-1B47-B42B-29194565D8C2}"/>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1">
              <a:extLst>
                <a:ext uri="{FF2B5EF4-FFF2-40B4-BE49-F238E27FC236}">
                  <a16:creationId xmlns:a16="http://schemas.microsoft.com/office/drawing/2014/main" id="{AE8702DF-1727-BD4A-8E1C-049E9FCDB2E8}"/>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2">
              <a:extLst>
                <a:ext uri="{FF2B5EF4-FFF2-40B4-BE49-F238E27FC236}">
                  <a16:creationId xmlns:a16="http://schemas.microsoft.com/office/drawing/2014/main" id="{8C361CEB-A1C4-EA47-BD59-C3C80241867E}"/>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3">
              <a:extLst>
                <a:ext uri="{FF2B5EF4-FFF2-40B4-BE49-F238E27FC236}">
                  <a16:creationId xmlns:a16="http://schemas.microsoft.com/office/drawing/2014/main" id="{DEAE4E06-EF7C-CB4B-9FE9-5E461F27FE34}"/>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4">
              <a:extLst>
                <a:ext uri="{FF2B5EF4-FFF2-40B4-BE49-F238E27FC236}">
                  <a16:creationId xmlns:a16="http://schemas.microsoft.com/office/drawing/2014/main" id="{6E7E47DE-BF43-AB46-83A1-820F810C00ED}"/>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5">
              <a:extLst>
                <a:ext uri="{FF2B5EF4-FFF2-40B4-BE49-F238E27FC236}">
                  <a16:creationId xmlns:a16="http://schemas.microsoft.com/office/drawing/2014/main" id="{224AD649-A2E8-444B-9BC1-8DE41428DBB4}"/>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6">
              <a:extLst>
                <a:ext uri="{FF2B5EF4-FFF2-40B4-BE49-F238E27FC236}">
                  <a16:creationId xmlns:a16="http://schemas.microsoft.com/office/drawing/2014/main" id="{29976E28-0F87-5F47-92FC-6A01B15E4066}"/>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27">
              <a:extLst>
                <a:ext uri="{FF2B5EF4-FFF2-40B4-BE49-F238E27FC236}">
                  <a16:creationId xmlns:a16="http://schemas.microsoft.com/office/drawing/2014/main" id="{625164A4-9901-9B43-8652-C1F20DD09CC1}"/>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28">
              <a:extLst>
                <a:ext uri="{FF2B5EF4-FFF2-40B4-BE49-F238E27FC236}">
                  <a16:creationId xmlns:a16="http://schemas.microsoft.com/office/drawing/2014/main" id="{94C2C89E-871A-924F-AB0B-9777F83583A8}"/>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29">
              <a:extLst>
                <a:ext uri="{FF2B5EF4-FFF2-40B4-BE49-F238E27FC236}">
                  <a16:creationId xmlns:a16="http://schemas.microsoft.com/office/drawing/2014/main" id="{D678614D-BC56-A74D-97D9-13A1E9BD6C83}"/>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30">
              <a:extLst>
                <a:ext uri="{FF2B5EF4-FFF2-40B4-BE49-F238E27FC236}">
                  <a16:creationId xmlns:a16="http://schemas.microsoft.com/office/drawing/2014/main" id="{4655D1D7-CB48-2E48-ABA4-BA56168A11A2}"/>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1">
              <a:extLst>
                <a:ext uri="{FF2B5EF4-FFF2-40B4-BE49-F238E27FC236}">
                  <a16:creationId xmlns:a16="http://schemas.microsoft.com/office/drawing/2014/main" id="{E303E3F3-3D70-734B-BEB7-D4CA34992578}"/>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2">
              <a:extLst>
                <a:ext uri="{FF2B5EF4-FFF2-40B4-BE49-F238E27FC236}">
                  <a16:creationId xmlns:a16="http://schemas.microsoft.com/office/drawing/2014/main" id="{041EB5CB-C8FC-E74F-8F6C-B109C4E6E4B3}"/>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3">
              <a:extLst>
                <a:ext uri="{FF2B5EF4-FFF2-40B4-BE49-F238E27FC236}">
                  <a16:creationId xmlns:a16="http://schemas.microsoft.com/office/drawing/2014/main" id="{8CA18F39-BDB2-4441-B19E-25B6579DDBAE}"/>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4">
              <a:extLst>
                <a:ext uri="{FF2B5EF4-FFF2-40B4-BE49-F238E27FC236}">
                  <a16:creationId xmlns:a16="http://schemas.microsoft.com/office/drawing/2014/main" id="{590487DA-7F40-0D46-9B9D-FEDE4AEC6BF1}"/>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5">
              <a:extLst>
                <a:ext uri="{FF2B5EF4-FFF2-40B4-BE49-F238E27FC236}">
                  <a16:creationId xmlns:a16="http://schemas.microsoft.com/office/drawing/2014/main" id="{7CF663DB-868D-CB43-B443-CE9B3D3127AD}"/>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6">
              <a:extLst>
                <a:ext uri="{FF2B5EF4-FFF2-40B4-BE49-F238E27FC236}">
                  <a16:creationId xmlns:a16="http://schemas.microsoft.com/office/drawing/2014/main" id="{5973E100-20AE-F948-B2EB-76E63F918EAA}"/>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37">
              <a:extLst>
                <a:ext uri="{FF2B5EF4-FFF2-40B4-BE49-F238E27FC236}">
                  <a16:creationId xmlns:a16="http://schemas.microsoft.com/office/drawing/2014/main" id="{83A3637E-8172-2641-AF18-82B3890E81A7}"/>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38">
              <a:extLst>
                <a:ext uri="{FF2B5EF4-FFF2-40B4-BE49-F238E27FC236}">
                  <a16:creationId xmlns:a16="http://schemas.microsoft.com/office/drawing/2014/main" id="{CC509939-3416-8C44-846D-E49FC908B466}"/>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39">
              <a:extLst>
                <a:ext uri="{FF2B5EF4-FFF2-40B4-BE49-F238E27FC236}">
                  <a16:creationId xmlns:a16="http://schemas.microsoft.com/office/drawing/2014/main" id="{FA2443EB-766E-614C-9DEE-0A0CDC97ABE7}"/>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40">
              <a:extLst>
                <a:ext uri="{FF2B5EF4-FFF2-40B4-BE49-F238E27FC236}">
                  <a16:creationId xmlns:a16="http://schemas.microsoft.com/office/drawing/2014/main" id="{D412C62F-BEB6-7F40-AF5C-A56FB0F9A2BF}"/>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1">
              <a:extLst>
                <a:ext uri="{FF2B5EF4-FFF2-40B4-BE49-F238E27FC236}">
                  <a16:creationId xmlns:a16="http://schemas.microsoft.com/office/drawing/2014/main" id="{355487D3-B29E-B540-BCA5-0240541383D1}"/>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2">
              <a:extLst>
                <a:ext uri="{FF2B5EF4-FFF2-40B4-BE49-F238E27FC236}">
                  <a16:creationId xmlns:a16="http://schemas.microsoft.com/office/drawing/2014/main" id="{4ECD121F-2BFC-4943-B7D5-A29923CC64E2}"/>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3">
              <a:extLst>
                <a:ext uri="{FF2B5EF4-FFF2-40B4-BE49-F238E27FC236}">
                  <a16:creationId xmlns:a16="http://schemas.microsoft.com/office/drawing/2014/main" id="{ABB01573-5491-3F43-A7D6-25B26F202D91}"/>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4">
              <a:extLst>
                <a:ext uri="{FF2B5EF4-FFF2-40B4-BE49-F238E27FC236}">
                  <a16:creationId xmlns:a16="http://schemas.microsoft.com/office/drawing/2014/main" id="{89B2A6D5-3EDE-4146-8AE4-F4232CEEFD7C}"/>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5">
              <a:extLst>
                <a:ext uri="{FF2B5EF4-FFF2-40B4-BE49-F238E27FC236}">
                  <a16:creationId xmlns:a16="http://schemas.microsoft.com/office/drawing/2014/main" id="{00093360-1A93-CB48-8EAD-87625D2315F6}"/>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6">
              <a:extLst>
                <a:ext uri="{FF2B5EF4-FFF2-40B4-BE49-F238E27FC236}">
                  <a16:creationId xmlns:a16="http://schemas.microsoft.com/office/drawing/2014/main" id="{D459F4D7-4836-A340-AA98-15A40AFF7511}"/>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47">
              <a:extLst>
                <a:ext uri="{FF2B5EF4-FFF2-40B4-BE49-F238E27FC236}">
                  <a16:creationId xmlns:a16="http://schemas.microsoft.com/office/drawing/2014/main" id="{16A89CEF-C532-B144-BA07-B752E64DF081}"/>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48">
              <a:extLst>
                <a:ext uri="{FF2B5EF4-FFF2-40B4-BE49-F238E27FC236}">
                  <a16:creationId xmlns:a16="http://schemas.microsoft.com/office/drawing/2014/main" id="{D9EB8CD4-D016-554E-B26C-749D4BC38452}"/>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49">
              <a:extLst>
                <a:ext uri="{FF2B5EF4-FFF2-40B4-BE49-F238E27FC236}">
                  <a16:creationId xmlns:a16="http://schemas.microsoft.com/office/drawing/2014/main" id="{1CE6D5EC-B2BF-6C4D-AF91-F473DD88DC26}"/>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50">
              <a:extLst>
                <a:ext uri="{FF2B5EF4-FFF2-40B4-BE49-F238E27FC236}">
                  <a16:creationId xmlns:a16="http://schemas.microsoft.com/office/drawing/2014/main" id="{3E857DCF-1BE8-4342-BD53-39DAA1683817}"/>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1">
              <a:extLst>
                <a:ext uri="{FF2B5EF4-FFF2-40B4-BE49-F238E27FC236}">
                  <a16:creationId xmlns:a16="http://schemas.microsoft.com/office/drawing/2014/main" id="{7E30168F-0512-B740-829E-9E334E23C046}"/>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2">
              <a:extLst>
                <a:ext uri="{FF2B5EF4-FFF2-40B4-BE49-F238E27FC236}">
                  <a16:creationId xmlns:a16="http://schemas.microsoft.com/office/drawing/2014/main" id="{A4FB40A0-0BB5-574A-89E9-B046E67E94E8}"/>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3">
              <a:extLst>
                <a:ext uri="{FF2B5EF4-FFF2-40B4-BE49-F238E27FC236}">
                  <a16:creationId xmlns:a16="http://schemas.microsoft.com/office/drawing/2014/main" id="{0D4167C8-6EB4-CB44-934F-7AB28136CE2F}"/>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4">
              <a:extLst>
                <a:ext uri="{FF2B5EF4-FFF2-40B4-BE49-F238E27FC236}">
                  <a16:creationId xmlns:a16="http://schemas.microsoft.com/office/drawing/2014/main" id="{16C47FED-F763-C846-A85D-BA073B86C058}"/>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5">
              <a:extLst>
                <a:ext uri="{FF2B5EF4-FFF2-40B4-BE49-F238E27FC236}">
                  <a16:creationId xmlns:a16="http://schemas.microsoft.com/office/drawing/2014/main" id="{55D153C0-4F83-7347-A822-5C4342CAC31E}"/>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6">
              <a:extLst>
                <a:ext uri="{FF2B5EF4-FFF2-40B4-BE49-F238E27FC236}">
                  <a16:creationId xmlns:a16="http://schemas.microsoft.com/office/drawing/2014/main" id="{DBAE4B98-74FA-A145-A3BD-AE765F545157}"/>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57">
              <a:extLst>
                <a:ext uri="{FF2B5EF4-FFF2-40B4-BE49-F238E27FC236}">
                  <a16:creationId xmlns:a16="http://schemas.microsoft.com/office/drawing/2014/main" id="{20382040-13D1-BE44-B3E7-C3C72B6D60DE}"/>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58">
              <a:extLst>
                <a:ext uri="{FF2B5EF4-FFF2-40B4-BE49-F238E27FC236}">
                  <a16:creationId xmlns:a16="http://schemas.microsoft.com/office/drawing/2014/main" id="{E5B12060-08B1-074A-B5A0-5904BDAA4D4A}"/>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59">
              <a:extLst>
                <a:ext uri="{FF2B5EF4-FFF2-40B4-BE49-F238E27FC236}">
                  <a16:creationId xmlns:a16="http://schemas.microsoft.com/office/drawing/2014/main" id="{2AC15CCC-3F8B-A44C-AA31-13F752F79F74}"/>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60">
              <a:extLst>
                <a:ext uri="{FF2B5EF4-FFF2-40B4-BE49-F238E27FC236}">
                  <a16:creationId xmlns:a16="http://schemas.microsoft.com/office/drawing/2014/main" id="{98B1EAC6-F768-1446-88E9-CEE8AE700A65}"/>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7" name="Freeform 261">
              <a:extLst>
                <a:ext uri="{FF2B5EF4-FFF2-40B4-BE49-F238E27FC236}">
                  <a16:creationId xmlns:a16="http://schemas.microsoft.com/office/drawing/2014/main" id="{534E4EEB-8EEC-B54E-86D8-F6046EF59AE8}"/>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8" name="Freeform 262">
              <a:extLst>
                <a:ext uri="{FF2B5EF4-FFF2-40B4-BE49-F238E27FC236}">
                  <a16:creationId xmlns:a16="http://schemas.microsoft.com/office/drawing/2014/main" id="{8D3A5639-8E4E-5D44-9CD5-0C42F45AF889}"/>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9" name="Freeform 263">
              <a:extLst>
                <a:ext uri="{FF2B5EF4-FFF2-40B4-BE49-F238E27FC236}">
                  <a16:creationId xmlns:a16="http://schemas.microsoft.com/office/drawing/2014/main" id="{863CBBEB-46A8-E545-9034-4873436731DF}"/>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2991591460"/>
      </p:ext>
    </p:extLst>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ImagePlaceholder">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6E28C8C-4887-B34E-AA92-E54FF862B6C8}"/>
              </a:ext>
            </a:extLst>
          </p:cNvPr>
          <p:cNvPicPr>
            <a:picLocks noChangeAspect="1"/>
          </p:cNvPicPr>
          <p:nvPr userDrawn="1"/>
        </p:nvPicPr>
        <p:blipFill>
          <a:blip r:embed="rId3">
            <a:alphaModFix amt="21000"/>
          </a:blip>
          <a:stretch>
            <a:fillRect/>
          </a:stretch>
        </p:blipFill>
        <p:spPr>
          <a:xfrm>
            <a:off x="5778360" y="-689610"/>
            <a:ext cx="5734001" cy="7483357"/>
          </a:xfrm>
          <a:prstGeom prst="rect">
            <a:avLst/>
          </a:prstGeom>
        </p:spPr>
      </p:pic>
      <p:pic>
        <p:nvPicPr>
          <p:cNvPr id="10" name="Picture 9">
            <a:extLst>
              <a:ext uri="{FF2B5EF4-FFF2-40B4-BE49-F238E27FC236}">
                <a16:creationId xmlns:a16="http://schemas.microsoft.com/office/drawing/2014/main" id="{CDD5C2E3-1922-D044-8373-86CE16E52C8F}"/>
              </a:ext>
            </a:extLst>
          </p:cNvPr>
          <p:cNvPicPr>
            <a:picLocks noChangeAspect="1"/>
          </p:cNvPicPr>
          <p:nvPr userDrawn="1"/>
        </p:nvPicPr>
        <p:blipFill>
          <a:blip r:embed="rId4"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11" name="Title 1">
            <a:extLst>
              <a:ext uri="{FF2B5EF4-FFF2-40B4-BE49-F238E27FC236}">
                <a16:creationId xmlns:a16="http://schemas.microsoft.com/office/drawing/2014/main" id="{E7759C00-FE8D-FE4E-96CE-F8CB47BDB723}"/>
              </a:ext>
            </a:extLst>
          </p:cNvPr>
          <p:cNvSpPr>
            <a:spLocks noGrp="1"/>
          </p:cNvSpPr>
          <p:nvPr>
            <p:ph type="title"/>
          </p:nvPr>
        </p:nvSpPr>
        <p:spPr>
          <a:xfrm>
            <a:off x="838200" y="365125"/>
            <a:ext cx="10515600" cy="1325563"/>
          </a:xfrm>
        </p:spPr>
        <p:txBody>
          <a:bodyPr/>
          <a:lstStyle>
            <a:lvl1pPr>
              <a:defRPr>
                <a:solidFill>
                  <a:schemeClr val="bg1"/>
                </a:solidFill>
              </a:defRPr>
            </a:lvl1pPr>
          </a:lstStyle>
          <a:p>
            <a:r>
              <a:rPr lang="en-US"/>
              <a:t>Click to edit Master title style</a:t>
            </a:r>
          </a:p>
        </p:txBody>
      </p:sp>
      <p:sp>
        <p:nvSpPr>
          <p:cNvPr id="12" name="Content Placeholder 2">
            <a:extLst>
              <a:ext uri="{FF2B5EF4-FFF2-40B4-BE49-F238E27FC236}">
                <a16:creationId xmlns:a16="http://schemas.microsoft.com/office/drawing/2014/main" id="{F738AF0E-9D8D-CF41-8590-74596792F0B3}"/>
              </a:ext>
            </a:extLst>
          </p:cNvPr>
          <p:cNvSpPr>
            <a:spLocks noGrp="1"/>
          </p:cNvSpPr>
          <p:nvPr>
            <p:ph sz="half" idx="1"/>
          </p:nvPr>
        </p:nvSpPr>
        <p:spPr>
          <a:xfrm>
            <a:off x="838200" y="1825625"/>
            <a:ext cx="5181600"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3">
            <a:extLst>
              <a:ext uri="{FF2B5EF4-FFF2-40B4-BE49-F238E27FC236}">
                <a16:creationId xmlns:a16="http://schemas.microsoft.com/office/drawing/2014/main" id="{7F793D2B-9CAF-3F4A-AA87-946DEF11E341}"/>
              </a:ext>
            </a:extLst>
          </p:cNvPr>
          <p:cNvSpPr>
            <a:spLocks noGrp="1"/>
          </p:cNvSpPr>
          <p:nvPr>
            <p:ph sz="half" idx="2"/>
          </p:nvPr>
        </p:nvSpPr>
        <p:spPr>
          <a:xfrm>
            <a:off x="6172200" y="1825625"/>
            <a:ext cx="5181600"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4" name="Straight Connector 13">
            <a:extLst>
              <a:ext uri="{FF2B5EF4-FFF2-40B4-BE49-F238E27FC236}">
                <a16:creationId xmlns:a16="http://schemas.microsoft.com/office/drawing/2014/main" id="{096BFD83-1505-DC40-9BC3-92E634596E09}"/>
              </a:ext>
            </a:extLst>
          </p:cNvPr>
          <p:cNvCxnSpPr/>
          <p:nvPr userDrawn="1"/>
        </p:nvCxnSpPr>
        <p:spPr>
          <a:xfrm>
            <a:off x="838200" y="6117535"/>
            <a:ext cx="1051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91116B5-7ABE-2445-9806-26B0C13B4A96}"/>
              </a:ext>
            </a:extLst>
          </p:cNvPr>
          <p:cNvSpPr txBox="1"/>
          <p:nvPr userDrawn="1"/>
        </p:nvSpPr>
        <p:spPr>
          <a:xfrm>
            <a:off x="9156357" y="6301944"/>
            <a:ext cx="2197443"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grpSp>
        <p:nvGrpSpPr>
          <p:cNvPr id="156" name="Group 3">
            <a:extLst>
              <a:ext uri="{FF2B5EF4-FFF2-40B4-BE49-F238E27FC236}">
                <a16:creationId xmlns:a16="http://schemas.microsoft.com/office/drawing/2014/main" id="{58E46560-1143-1A41-B470-E689695142A1}"/>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7" name="Freeform 140">
              <a:extLst>
                <a:ext uri="{FF2B5EF4-FFF2-40B4-BE49-F238E27FC236}">
                  <a16:creationId xmlns:a16="http://schemas.microsoft.com/office/drawing/2014/main" id="{9C5193C1-0EB6-834A-988B-A884EE3BF064}"/>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1">
              <a:extLst>
                <a:ext uri="{FF2B5EF4-FFF2-40B4-BE49-F238E27FC236}">
                  <a16:creationId xmlns:a16="http://schemas.microsoft.com/office/drawing/2014/main" id="{BC149855-39D4-F746-983A-D95B75375323}"/>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42">
              <a:extLst>
                <a:ext uri="{FF2B5EF4-FFF2-40B4-BE49-F238E27FC236}">
                  <a16:creationId xmlns:a16="http://schemas.microsoft.com/office/drawing/2014/main" id="{99048303-4E62-114C-B81E-953DCFE4C435}"/>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3">
              <a:extLst>
                <a:ext uri="{FF2B5EF4-FFF2-40B4-BE49-F238E27FC236}">
                  <a16:creationId xmlns:a16="http://schemas.microsoft.com/office/drawing/2014/main" id="{B5ED6632-B373-0347-8DDA-BF44E0642AC4}"/>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4">
              <a:extLst>
                <a:ext uri="{FF2B5EF4-FFF2-40B4-BE49-F238E27FC236}">
                  <a16:creationId xmlns:a16="http://schemas.microsoft.com/office/drawing/2014/main" id="{C4FB4C4F-8C4E-3443-A8B8-7F662637DE62}"/>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45">
              <a:extLst>
                <a:ext uri="{FF2B5EF4-FFF2-40B4-BE49-F238E27FC236}">
                  <a16:creationId xmlns:a16="http://schemas.microsoft.com/office/drawing/2014/main" id="{1E64951F-2AF3-674B-8587-EC821013DCFB}"/>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46">
              <a:extLst>
                <a:ext uri="{FF2B5EF4-FFF2-40B4-BE49-F238E27FC236}">
                  <a16:creationId xmlns:a16="http://schemas.microsoft.com/office/drawing/2014/main" id="{3D610B5B-4B80-4247-B85C-C280F56A94A4}"/>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47">
              <a:extLst>
                <a:ext uri="{FF2B5EF4-FFF2-40B4-BE49-F238E27FC236}">
                  <a16:creationId xmlns:a16="http://schemas.microsoft.com/office/drawing/2014/main" id="{006A97E2-3991-B64D-8506-185C5E225CD1}"/>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48">
              <a:extLst>
                <a:ext uri="{FF2B5EF4-FFF2-40B4-BE49-F238E27FC236}">
                  <a16:creationId xmlns:a16="http://schemas.microsoft.com/office/drawing/2014/main" id="{80BE6883-D335-6C40-80E6-DAAB00B81227}"/>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49">
              <a:extLst>
                <a:ext uri="{FF2B5EF4-FFF2-40B4-BE49-F238E27FC236}">
                  <a16:creationId xmlns:a16="http://schemas.microsoft.com/office/drawing/2014/main" id="{7082B95A-5E99-9D4E-931A-17C9F9528EDE}"/>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0">
              <a:extLst>
                <a:ext uri="{FF2B5EF4-FFF2-40B4-BE49-F238E27FC236}">
                  <a16:creationId xmlns:a16="http://schemas.microsoft.com/office/drawing/2014/main" id="{ED42F438-772D-334F-A96E-AE10EC5894B0}"/>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1">
              <a:extLst>
                <a:ext uri="{FF2B5EF4-FFF2-40B4-BE49-F238E27FC236}">
                  <a16:creationId xmlns:a16="http://schemas.microsoft.com/office/drawing/2014/main" id="{BED15239-B593-564C-985F-19E1F7218964}"/>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2">
              <a:extLst>
                <a:ext uri="{FF2B5EF4-FFF2-40B4-BE49-F238E27FC236}">
                  <a16:creationId xmlns:a16="http://schemas.microsoft.com/office/drawing/2014/main" id="{0F36D346-FCD3-DE4F-8A30-A5866AE75F5B}"/>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3">
              <a:extLst>
                <a:ext uri="{FF2B5EF4-FFF2-40B4-BE49-F238E27FC236}">
                  <a16:creationId xmlns:a16="http://schemas.microsoft.com/office/drawing/2014/main" id="{287B535A-7698-9E4A-AAFF-B811CDD835ED}"/>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4">
              <a:extLst>
                <a:ext uri="{FF2B5EF4-FFF2-40B4-BE49-F238E27FC236}">
                  <a16:creationId xmlns:a16="http://schemas.microsoft.com/office/drawing/2014/main" id="{58C91A65-1E00-2D46-B76E-D7D7ADEB6ED4}"/>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5">
              <a:extLst>
                <a:ext uri="{FF2B5EF4-FFF2-40B4-BE49-F238E27FC236}">
                  <a16:creationId xmlns:a16="http://schemas.microsoft.com/office/drawing/2014/main" id="{845F57F8-970E-5A43-BEB2-F4DAC6A03181}"/>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56">
              <a:extLst>
                <a:ext uri="{FF2B5EF4-FFF2-40B4-BE49-F238E27FC236}">
                  <a16:creationId xmlns:a16="http://schemas.microsoft.com/office/drawing/2014/main" id="{6CE64CB4-A8DB-324A-8168-7DBB00E8E462}"/>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57">
              <a:extLst>
                <a:ext uri="{FF2B5EF4-FFF2-40B4-BE49-F238E27FC236}">
                  <a16:creationId xmlns:a16="http://schemas.microsoft.com/office/drawing/2014/main" id="{82065CAB-DBDB-2844-8E89-7E1EB8D4FB08}"/>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58">
              <a:extLst>
                <a:ext uri="{FF2B5EF4-FFF2-40B4-BE49-F238E27FC236}">
                  <a16:creationId xmlns:a16="http://schemas.microsoft.com/office/drawing/2014/main" id="{FD7BDB64-BD4E-4148-A6C7-B47D46D7980A}"/>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59">
              <a:extLst>
                <a:ext uri="{FF2B5EF4-FFF2-40B4-BE49-F238E27FC236}">
                  <a16:creationId xmlns:a16="http://schemas.microsoft.com/office/drawing/2014/main" id="{377C1D54-4B6F-034B-AA6F-F537DFD2CA1B}"/>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0">
              <a:extLst>
                <a:ext uri="{FF2B5EF4-FFF2-40B4-BE49-F238E27FC236}">
                  <a16:creationId xmlns:a16="http://schemas.microsoft.com/office/drawing/2014/main" id="{1F1AE620-3002-684F-9A2C-3091D5814D63}"/>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1">
              <a:extLst>
                <a:ext uri="{FF2B5EF4-FFF2-40B4-BE49-F238E27FC236}">
                  <a16:creationId xmlns:a16="http://schemas.microsoft.com/office/drawing/2014/main" id="{0AAD6E33-7713-4142-9EB8-67C591399935}"/>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2">
              <a:extLst>
                <a:ext uri="{FF2B5EF4-FFF2-40B4-BE49-F238E27FC236}">
                  <a16:creationId xmlns:a16="http://schemas.microsoft.com/office/drawing/2014/main" id="{04F70C10-4B3E-B944-B001-F461781C1816}"/>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3">
              <a:extLst>
                <a:ext uri="{FF2B5EF4-FFF2-40B4-BE49-F238E27FC236}">
                  <a16:creationId xmlns:a16="http://schemas.microsoft.com/office/drawing/2014/main" id="{4D6BD24F-8D0D-8240-9FAF-C148EA35369D}"/>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4">
              <a:extLst>
                <a:ext uri="{FF2B5EF4-FFF2-40B4-BE49-F238E27FC236}">
                  <a16:creationId xmlns:a16="http://schemas.microsoft.com/office/drawing/2014/main" id="{6C20BA03-9018-2346-A73A-C5E477016837}"/>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5">
              <a:extLst>
                <a:ext uri="{FF2B5EF4-FFF2-40B4-BE49-F238E27FC236}">
                  <a16:creationId xmlns:a16="http://schemas.microsoft.com/office/drawing/2014/main" id="{5E050169-BDC8-FB4C-AB07-264947CFA691}"/>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66">
              <a:extLst>
                <a:ext uri="{FF2B5EF4-FFF2-40B4-BE49-F238E27FC236}">
                  <a16:creationId xmlns:a16="http://schemas.microsoft.com/office/drawing/2014/main" id="{D9CA5C79-38C6-B646-AE69-5255BE7E3F24}"/>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67">
              <a:extLst>
                <a:ext uri="{FF2B5EF4-FFF2-40B4-BE49-F238E27FC236}">
                  <a16:creationId xmlns:a16="http://schemas.microsoft.com/office/drawing/2014/main" id="{FA884A79-2E54-7B47-B453-168BD9EEF050}"/>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68">
              <a:extLst>
                <a:ext uri="{FF2B5EF4-FFF2-40B4-BE49-F238E27FC236}">
                  <a16:creationId xmlns:a16="http://schemas.microsoft.com/office/drawing/2014/main" id="{56D5B2FC-4253-A149-957D-F584C9665AB1}"/>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69">
              <a:extLst>
                <a:ext uri="{FF2B5EF4-FFF2-40B4-BE49-F238E27FC236}">
                  <a16:creationId xmlns:a16="http://schemas.microsoft.com/office/drawing/2014/main" id="{E891AC18-CB38-D547-A82F-9E29F5B87D3E}"/>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0">
              <a:extLst>
                <a:ext uri="{FF2B5EF4-FFF2-40B4-BE49-F238E27FC236}">
                  <a16:creationId xmlns:a16="http://schemas.microsoft.com/office/drawing/2014/main" id="{07125DAB-A94A-6647-BBBC-E84C8B035DFD}"/>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1">
              <a:extLst>
                <a:ext uri="{FF2B5EF4-FFF2-40B4-BE49-F238E27FC236}">
                  <a16:creationId xmlns:a16="http://schemas.microsoft.com/office/drawing/2014/main" id="{8685E63C-47A2-A047-B089-C2177A934558}"/>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2">
              <a:extLst>
                <a:ext uri="{FF2B5EF4-FFF2-40B4-BE49-F238E27FC236}">
                  <a16:creationId xmlns:a16="http://schemas.microsoft.com/office/drawing/2014/main" id="{572DEB72-F355-CA41-95E2-39EE2708B0A5}"/>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3">
              <a:extLst>
                <a:ext uri="{FF2B5EF4-FFF2-40B4-BE49-F238E27FC236}">
                  <a16:creationId xmlns:a16="http://schemas.microsoft.com/office/drawing/2014/main" id="{CBF70205-2801-F04E-BEDA-C6FFF7A0A877}"/>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4">
              <a:extLst>
                <a:ext uri="{FF2B5EF4-FFF2-40B4-BE49-F238E27FC236}">
                  <a16:creationId xmlns:a16="http://schemas.microsoft.com/office/drawing/2014/main" id="{0451E5A0-4CE5-7248-A512-45935C7FCFAE}"/>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5">
              <a:extLst>
                <a:ext uri="{FF2B5EF4-FFF2-40B4-BE49-F238E27FC236}">
                  <a16:creationId xmlns:a16="http://schemas.microsoft.com/office/drawing/2014/main" id="{65AE39C4-6D95-D742-A814-B3CCCD7B4CCB}"/>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76">
              <a:extLst>
                <a:ext uri="{FF2B5EF4-FFF2-40B4-BE49-F238E27FC236}">
                  <a16:creationId xmlns:a16="http://schemas.microsoft.com/office/drawing/2014/main" id="{6C5F9051-924F-7448-9590-E20959E3E921}"/>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77">
              <a:extLst>
                <a:ext uri="{FF2B5EF4-FFF2-40B4-BE49-F238E27FC236}">
                  <a16:creationId xmlns:a16="http://schemas.microsoft.com/office/drawing/2014/main" id="{B5F44EF8-1A34-8B4F-8F1E-E9CBF4122A91}"/>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78">
              <a:extLst>
                <a:ext uri="{FF2B5EF4-FFF2-40B4-BE49-F238E27FC236}">
                  <a16:creationId xmlns:a16="http://schemas.microsoft.com/office/drawing/2014/main" id="{C3E126F9-7A1F-7542-A146-0CDDB9D42F26}"/>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79">
              <a:extLst>
                <a:ext uri="{FF2B5EF4-FFF2-40B4-BE49-F238E27FC236}">
                  <a16:creationId xmlns:a16="http://schemas.microsoft.com/office/drawing/2014/main" id="{97CAE21F-44BD-6046-A002-FF30D1EAD512}"/>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0">
              <a:extLst>
                <a:ext uri="{FF2B5EF4-FFF2-40B4-BE49-F238E27FC236}">
                  <a16:creationId xmlns:a16="http://schemas.microsoft.com/office/drawing/2014/main" id="{8EEBC054-81E7-0E41-98F5-DD3751BE3EA1}"/>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1">
              <a:extLst>
                <a:ext uri="{FF2B5EF4-FFF2-40B4-BE49-F238E27FC236}">
                  <a16:creationId xmlns:a16="http://schemas.microsoft.com/office/drawing/2014/main" id="{A01D1DFF-4B24-0442-9A53-71C2DC94EA98}"/>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2">
              <a:extLst>
                <a:ext uri="{FF2B5EF4-FFF2-40B4-BE49-F238E27FC236}">
                  <a16:creationId xmlns:a16="http://schemas.microsoft.com/office/drawing/2014/main" id="{BB3DF660-DC0B-CA40-BDEA-DA23F0928D21}"/>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3">
              <a:extLst>
                <a:ext uri="{FF2B5EF4-FFF2-40B4-BE49-F238E27FC236}">
                  <a16:creationId xmlns:a16="http://schemas.microsoft.com/office/drawing/2014/main" id="{ADC43E36-FDD0-D447-9B25-B8ECC546A1D7}"/>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4">
              <a:extLst>
                <a:ext uri="{FF2B5EF4-FFF2-40B4-BE49-F238E27FC236}">
                  <a16:creationId xmlns:a16="http://schemas.microsoft.com/office/drawing/2014/main" id="{EB21F944-2784-CD44-88BA-60CDDF2C90AD}"/>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5">
              <a:extLst>
                <a:ext uri="{FF2B5EF4-FFF2-40B4-BE49-F238E27FC236}">
                  <a16:creationId xmlns:a16="http://schemas.microsoft.com/office/drawing/2014/main" id="{58AE51C4-CF2D-1442-8D07-9694EAD7D641}"/>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86">
              <a:extLst>
                <a:ext uri="{FF2B5EF4-FFF2-40B4-BE49-F238E27FC236}">
                  <a16:creationId xmlns:a16="http://schemas.microsoft.com/office/drawing/2014/main" id="{C520C3B5-2CF4-1F4D-85BF-AF58DBFE9FA9}"/>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87">
              <a:extLst>
                <a:ext uri="{FF2B5EF4-FFF2-40B4-BE49-F238E27FC236}">
                  <a16:creationId xmlns:a16="http://schemas.microsoft.com/office/drawing/2014/main" id="{12407432-FE72-1748-8A2C-D24F57223A36}"/>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88">
              <a:extLst>
                <a:ext uri="{FF2B5EF4-FFF2-40B4-BE49-F238E27FC236}">
                  <a16:creationId xmlns:a16="http://schemas.microsoft.com/office/drawing/2014/main" id="{307B1A05-A6FB-1F43-B438-3305D4FFED4C}"/>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89">
              <a:extLst>
                <a:ext uri="{FF2B5EF4-FFF2-40B4-BE49-F238E27FC236}">
                  <a16:creationId xmlns:a16="http://schemas.microsoft.com/office/drawing/2014/main" id="{74C99178-5086-DA4B-9A63-5B96CD476A45}"/>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0">
              <a:extLst>
                <a:ext uri="{FF2B5EF4-FFF2-40B4-BE49-F238E27FC236}">
                  <a16:creationId xmlns:a16="http://schemas.microsoft.com/office/drawing/2014/main" id="{BACBD6C6-7727-814C-BFD7-8CDCBAA93465}"/>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1">
              <a:extLst>
                <a:ext uri="{FF2B5EF4-FFF2-40B4-BE49-F238E27FC236}">
                  <a16:creationId xmlns:a16="http://schemas.microsoft.com/office/drawing/2014/main" id="{46FD8CEA-50E0-6F40-A043-98457BC2B087}"/>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2">
              <a:extLst>
                <a:ext uri="{FF2B5EF4-FFF2-40B4-BE49-F238E27FC236}">
                  <a16:creationId xmlns:a16="http://schemas.microsoft.com/office/drawing/2014/main" id="{8FCA6350-C0F5-F440-B8E9-DB7907C51C65}"/>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3">
              <a:extLst>
                <a:ext uri="{FF2B5EF4-FFF2-40B4-BE49-F238E27FC236}">
                  <a16:creationId xmlns:a16="http://schemas.microsoft.com/office/drawing/2014/main" id="{D55861F8-9F6C-E148-8A66-CB9DC434E174}"/>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4">
              <a:extLst>
                <a:ext uri="{FF2B5EF4-FFF2-40B4-BE49-F238E27FC236}">
                  <a16:creationId xmlns:a16="http://schemas.microsoft.com/office/drawing/2014/main" id="{A39EEA0D-4084-574A-92B7-B161F520675E}"/>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5">
              <a:extLst>
                <a:ext uri="{FF2B5EF4-FFF2-40B4-BE49-F238E27FC236}">
                  <a16:creationId xmlns:a16="http://schemas.microsoft.com/office/drawing/2014/main" id="{A0EA34B8-8EFF-2F44-B506-8273B1F41566}"/>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196">
              <a:extLst>
                <a:ext uri="{FF2B5EF4-FFF2-40B4-BE49-F238E27FC236}">
                  <a16:creationId xmlns:a16="http://schemas.microsoft.com/office/drawing/2014/main" id="{631706EA-AB4C-1546-8AF5-674CC3B0D3FD}"/>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197">
              <a:extLst>
                <a:ext uri="{FF2B5EF4-FFF2-40B4-BE49-F238E27FC236}">
                  <a16:creationId xmlns:a16="http://schemas.microsoft.com/office/drawing/2014/main" id="{832DDDA5-299E-EA4E-9429-48BF21C6C51B}"/>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198">
              <a:extLst>
                <a:ext uri="{FF2B5EF4-FFF2-40B4-BE49-F238E27FC236}">
                  <a16:creationId xmlns:a16="http://schemas.microsoft.com/office/drawing/2014/main" id="{C1B148D4-E973-6C41-AE8B-AFCBBE399105}"/>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199">
              <a:extLst>
                <a:ext uri="{FF2B5EF4-FFF2-40B4-BE49-F238E27FC236}">
                  <a16:creationId xmlns:a16="http://schemas.microsoft.com/office/drawing/2014/main" id="{2C1BBA7C-A77A-8141-B3A8-0342D5F26483}"/>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0">
              <a:extLst>
                <a:ext uri="{FF2B5EF4-FFF2-40B4-BE49-F238E27FC236}">
                  <a16:creationId xmlns:a16="http://schemas.microsoft.com/office/drawing/2014/main" id="{DCAFF709-22BA-824C-B0AE-411E20C8CD6B}"/>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1">
              <a:extLst>
                <a:ext uri="{FF2B5EF4-FFF2-40B4-BE49-F238E27FC236}">
                  <a16:creationId xmlns:a16="http://schemas.microsoft.com/office/drawing/2014/main" id="{AA2FF4A9-C9FC-994F-813F-399328451F95}"/>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2">
              <a:extLst>
                <a:ext uri="{FF2B5EF4-FFF2-40B4-BE49-F238E27FC236}">
                  <a16:creationId xmlns:a16="http://schemas.microsoft.com/office/drawing/2014/main" id="{880664AB-9A26-424A-9399-8F5DCFA8FE91}"/>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3">
              <a:extLst>
                <a:ext uri="{FF2B5EF4-FFF2-40B4-BE49-F238E27FC236}">
                  <a16:creationId xmlns:a16="http://schemas.microsoft.com/office/drawing/2014/main" id="{2383AC34-CF76-C647-BBCC-8F3D096A2D08}"/>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4">
              <a:extLst>
                <a:ext uri="{FF2B5EF4-FFF2-40B4-BE49-F238E27FC236}">
                  <a16:creationId xmlns:a16="http://schemas.microsoft.com/office/drawing/2014/main" id="{51F11BF3-9588-B949-B60F-C24993B5FC0A}"/>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5">
              <a:extLst>
                <a:ext uri="{FF2B5EF4-FFF2-40B4-BE49-F238E27FC236}">
                  <a16:creationId xmlns:a16="http://schemas.microsoft.com/office/drawing/2014/main" id="{A5BE9B28-C793-8A4E-8898-CB10EAEE3861}"/>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06">
              <a:extLst>
                <a:ext uri="{FF2B5EF4-FFF2-40B4-BE49-F238E27FC236}">
                  <a16:creationId xmlns:a16="http://schemas.microsoft.com/office/drawing/2014/main" id="{772CBF1A-7F8D-6A41-AB43-0FA55D51D801}"/>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07">
              <a:extLst>
                <a:ext uri="{FF2B5EF4-FFF2-40B4-BE49-F238E27FC236}">
                  <a16:creationId xmlns:a16="http://schemas.microsoft.com/office/drawing/2014/main" id="{60C18159-43BD-D241-9992-0A5EE5CC24F7}"/>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08">
              <a:extLst>
                <a:ext uri="{FF2B5EF4-FFF2-40B4-BE49-F238E27FC236}">
                  <a16:creationId xmlns:a16="http://schemas.microsoft.com/office/drawing/2014/main" id="{99014197-A505-9F48-9B44-A8231EED9340}"/>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09">
              <a:extLst>
                <a:ext uri="{FF2B5EF4-FFF2-40B4-BE49-F238E27FC236}">
                  <a16:creationId xmlns:a16="http://schemas.microsoft.com/office/drawing/2014/main" id="{5DF22665-0E81-224E-BCDD-66F1E8B911B4}"/>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0">
              <a:extLst>
                <a:ext uri="{FF2B5EF4-FFF2-40B4-BE49-F238E27FC236}">
                  <a16:creationId xmlns:a16="http://schemas.microsoft.com/office/drawing/2014/main" id="{416D42E7-1AA4-8148-8641-98E74A09B880}"/>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1">
              <a:extLst>
                <a:ext uri="{FF2B5EF4-FFF2-40B4-BE49-F238E27FC236}">
                  <a16:creationId xmlns:a16="http://schemas.microsoft.com/office/drawing/2014/main" id="{ED2C95F3-67AE-9047-AAF6-CCD2398D9324}"/>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2">
              <a:extLst>
                <a:ext uri="{FF2B5EF4-FFF2-40B4-BE49-F238E27FC236}">
                  <a16:creationId xmlns:a16="http://schemas.microsoft.com/office/drawing/2014/main" id="{E9A420E7-661A-BB4C-B2B6-09A9753B378A}"/>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3">
              <a:extLst>
                <a:ext uri="{FF2B5EF4-FFF2-40B4-BE49-F238E27FC236}">
                  <a16:creationId xmlns:a16="http://schemas.microsoft.com/office/drawing/2014/main" id="{8930422E-D6B3-2A44-9C3D-73A533AC808F}"/>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4">
              <a:extLst>
                <a:ext uri="{FF2B5EF4-FFF2-40B4-BE49-F238E27FC236}">
                  <a16:creationId xmlns:a16="http://schemas.microsoft.com/office/drawing/2014/main" id="{90EDAAAF-D3CB-4140-A113-9E7D32678A3B}"/>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5">
              <a:extLst>
                <a:ext uri="{FF2B5EF4-FFF2-40B4-BE49-F238E27FC236}">
                  <a16:creationId xmlns:a16="http://schemas.microsoft.com/office/drawing/2014/main" id="{21885CA0-7A9E-C44A-B38C-32AB84470C2D}"/>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16">
              <a:extLst>
                <a:ext uri="{FF2B5EF4-FFF2-40B4-BE49-F238E27FC236}">
                  <a16:creationId xmlns:a16="http://schemas.microsoft.com/office/drawing/2014/main" id="{BEE4CC3E-E3A3-0C49-9CC4-C068BCC0E326}"/>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17">
              <a:extLst>
                <a:ext uri="{FF2B5EF4-FFF2-40B4-BE49-F238E27FC236}">
                  <a16:creationId xmlns:a16="http://schemas.microsoft.com/office/drawing/2014/main" id="{8AF96BFF-54C1-5F45-8E17-B37D5F840265}"/>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18">
              <a:extLst>
                <a:ext uri="{FF2B5EF4-FFF2-40B4-BE49-F238E27FC236}">
                  <a16:creationId xmlns:a16="http://schemas.microsoft.com/office/drawing/2014/main" id="{62977583-D9C6-494A-B207-B796039E8F80}"/>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19">
              <a:extLst>
                <a:ext uri="{FF2B5EF4-FFF2-40B4-BE49-F238E27FC236}">
                  <a16:creationId xmlns:a16="http://schemas.microsoft.com/office/drawing/2014/main" id="{0E2CA379-FEF8-1141-8736-B9F0026D9710}"/>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0">
              <a:extLst>
                <a:ext uri="{FF2B5EF4-FFF2-40B4-BE49-F238E27FC236}">
                  <a16:creationId xmlns:a16="http://schemas.microsoft.com/office/drawing/2014/main" id="{92B9BD52-4F71-ED49-96DD-60470B3787EB}"/>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1">
              <a:extLst>
                <a:ext uri="{FF2B5EF4-FFF2-40B4-BE49-F238E27FC236}">
                  <a16:creationId xmlns:a16="http://schemas.microsoft.com/office/drawing/2014/main" id="{82C02235-B027-7845-9097-8CB3D547973D}"/>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2">
              <a:extLst>
                <a:ext uri="{FF2B5EF4-FFF2-40B4-BE49-F238E27FC236}">
                  <a16:creationId xmlns:a16="http://schemas.microsoft.com/office/drawing/2014/main" id="{137D6849-11FE-A54C-9172-760B5C76AC5D}"/>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3">
              <a:extLst>
                <a:ext uri="{FF2B5EF4-FFF2-40B4-BE49-F238E27FC236}">
                  <a16:creationId xmlns:a16="http://schemas.microsoft.com/office/drawing/2014/main" id="{FEBEDEC2-4075-4744-ADA8-50D095119A18}"/>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4">
              <a:extLst>
                <a:ext uri="{FF2B5EF4-FFF2-40B4-BE49-F238E27FC236}">
                  <a16:creationId xmlns:a16="http://schemas.microsoft.com/office/drawing/2014/main" id="{5EB710E8-C74C-B740-949B-17599C8E765C}"/>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5">
              <a:extLst>
                <a:ext uri="{FF2B5EF4-FFF2-40B4-BE49-F238E27FC236}">
                  <a16:creationId xmlns:a16="http://schemas.microsoft.com/office/drawing/2014/main" id="{28AA1B6F-31DF-6B40-8EBF-341A259A727E}"/>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26">
              <a:extLst>
                <a:ext uri="{FF2B5EF4-FFF2-40B4-BE49-F238E27FC236}">
                  <a16:creationId xmlns:a16="http://schemas.microsoft.com/office/drawing/2014/main" id="{919F980D-111D-8A4D-B92E-561A82AB1D44}"/>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27">
              <a:extLst>
                <a:ext uri="{FF2B5EF4-FFF2-40B4-BE49-F238E27FC236}">
                  <a16:creationId xmlns:a16="http://schemas.microsoft.com/office/drawing/2014/main" id="{A149AF93-B64C-EA44-A2AC-186553773CB1}"/>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28">
              <a:extLst>
                <a:ext uri="{FF2B5EF4-FFF2-40B4-BE49-F238E27FC236}">
                  <a16:creationId xmlns:a16="http://schemas.microsoft.com/office/drawing/2014/main" id="{4B085947-AF44-4041-A7CE-56A1AA67270B}"/>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29">
              <a:extLst>
                <a:ext uri="{FF2B5EF4-FFF2-40B4-BE49-F238E27FC236}">
                  <a16:creationId xmlns:a16="http://schemas.microsoft.com/office/drawing/2014/main" id="{E6FE7851-2FEE-8D47-96A8-479AAD1DA1C4}"/>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0">
              <a:extLst>
                <a:ext uri="{FF2B5EF4-FFF2-40B4-BE49-F238E27FC236}">
                  <a16:creationId xmlns:a16="http://schemas.microsoft.com/office/drawing/2014/main" id="{3910375B-B07C-5449-84A7-E009B76F37A0}"/>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1">
              <a:extLst>
                <a:ext uri="{FF2B5EF4-FFF2-40B4-BE49-F238E27FC236}">
                  <a16:creationId xmlns:a16="http://schemas.microsoft.com/office/drawing/2014/main" id="{AD4E0E40-2D39-DB42-A90D-2B779265AE90}"/>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2">
              <a:extLst>
                <a:ext uri="{FF2B5EF4-FFF2-40B4-BE49-F238E27FC236}">
                  <a16:creationId xmlns:a16="http://schemas.microsoft.com/office/drawing/2014/main" id="{C48B590A-D958-F945-AAF2-F23156DEF984}"/>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3">
              <a:extLst>
                <a:ext uri="{FF2B5EF4-FFF2-40B4-BE49-F238E27FC236}">
                  <a16:creationId xmlns:a16="http://schemas.microsoft.com/office/drawing/2014/main" id="{0EE32C25-08C2-484B-9187-4F163C16E028}"/>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4">
              <a:extLst>
                <a:ext uri="{FF2B5EF4-FFF2-40B4-BE49-F238E27FC236}">
                  <a16:creationId xmlns:a16="http://schemas.microsoft.com/office/drawing/2014/main" id="{E32575E6-E930-EF4A-80FC-B57E586F272C}"/>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5">
              <a:extLst>
                <a:ext uri="{FF2B5EF4-FFF2-40B4-BE49-F238E27FC236}">
                  <a16:creationId xmlns:a16="http://schemas.microsoft.com/office/drawing/2014/main" id="{177F3C65-1AD7-7846-80B4-4A40C6B6055D}"/>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36">
              <a:extLst>
                <a:ext uri="{FF2B5EF4-FFF2-40B4-BE49-F238E27FC236}">
                  <a16:creationId xmlns:a16="http://schemas.microsoft.com/office/drawing/2014/main" id="{FAB9024F-79F6-DF42-9A7C-DA979AC9303C}"/>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37">
              <a:extLst>
                <a:ext uri="{FF2B5EF4-FFF2-40B4-BE49-F238E27FC236}">
                  <a16:creationId xmlns:a16="http://schemas.microsoft.com/office/drawing/2014/main" id="{9CE68DC4-10FF-984D-A099-E4F3A0DBA7DE}"/>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38">
              <a:extLst>
                <a:ext uri="{FF2B5EF4-FFF2-40B4-BE49-F238E27FC236}">
                  <a16:creationId xmlns:a16="http://schemas.microsoft.com/office/drawing/2014/main" id="{97BCDC1C-1AF3-8A41-864C-CEC1BAFA2787}"/>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39">
              <a:extLst>
                <a:ext uri="{FF2B5EF4-FFF2-40B4-BE49-F238E27FC236}">
                  <a16:creationId xmlns:a16="http://schemas.microsoft.com/office/drawing/2014/main" id="{6C7FC06F-373A-D04D-8EB9-B0DD28ABF13B}"/>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0">
              <a:extLst>
                <a:ext uri="{FF2B5EF4-FFF2-40B4-BE49-F238E27FC236}">
                  <a16:creationId xmlns:a16="http://schemas.microsoft.com/office/drawing/2014/main" id="{6962ECD7-3FE8-3A4C-BB8B-168FD983516C}"/>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1">
              <a:extLst>
                <a:ext uri="{FF2B5EF4-FFF2-40B4-BE49-F238E27FC236}">
                  <a16:creationId xmlns:a16="http://schemas.microsoft.com/office/drawing/2014/main" id="{3EA551C7-2BC1-5642-9F03-11CCB0A0E6E1}"/>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2">
              <a:extLst>
                <a:ext uri="{FF2B5EF4-FFF2-40B4-BE49-F238E27FC236}">
                  <a16:creationId xmlns:a16="http://schemas.microsoft.com/office/drawing/2014/main" id="{E64A3763-5FD9-304A-A291-05FCFF9856ED}"/>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3">
              <a:extLst>
                <a:ext uri="{FF2B5EF4-FFF2-40B4-BE49-F238E27FC236}">
                  <a16:creationId xmlns:a16="http://schemas.microsoft.com/office/drawing/2014/main" id="{557E0526-3C95-2241-B95A-FF1E109D3270}"/>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4">
              <a:extLst>
                <a:ext uri="{FF2B5EF4-FFF2-40B4-BE49-F238E27FC236}">
                  <a16:creationId xmlns:a16="http://schemas.microsoft.com/office/drawing/2014/main" id="{9B70B986-BDE1-0D45-9205-A81600DBA2FD}"/>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5">
              <a:extLst>
                <a:ext uri="{FF2B5EF4-FFF2-40B4-BE49-F238E27FC236}">
                  <a16:creationId xmlns:a16="http://schemas.microsoft.com/office/drawing/2014/main" id="{B9FE31CD-96AD-D445-A450-C074BE9FEA7B}"/>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46">
              <a:extLst>
                <a:ext uri="{FF2B5EF4-FFF2-40B4-BE49-F238E27FC236}">
                  <a16:creationId xmlns:a16="http://schemas.microsoft.com/office/drawing/2014/main" id="{944B6641-2613-6146-B43E-C180F3238F42}"/>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47">
              <a:extLst>
                <a:ext uri="{FF2B5EF4-FFF2-40B4-BE49-F238E27FC236}">
                  <a16:creationId xmlns:a16="http://schemas.microsoft.com/office/drawing/2014/main" id="{1EDBD246-4F72-3740-A672-F76F13A0526D}"/>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48">
              <a:extLst>
                <a:ext uri="{FF2B5EF4-FFF2-40B4-BE49-F238E27FC236}">
                  <a16:creationId xmlns:a16="http://schemas.microsoft.com/office/drawing/2014/main" id="{9BCE8FAC-BA24-CA41-AE5C-A243ABD00C6B}"/>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49">
              <a:extLst>
                <a:ext uri="{FF2B5EF4-FFF2-40B4-BE49-F238E27FC236}">
                  <a16:creationId xmlns:a16="http://schemas.microsoft.com/office/drawing/2014/main" id="{631B6450-7750-0745-A02D-DE83D6A4CC37}"/>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0">
              <a:extLst>
                <a:ext uri="{FF2B5EF4-FFF2-40B4-BE49-F238E27FC236}">
                  <a16:creationId xmlns:a16="http://schemas.microsoft.com/office/drawing/2014/main" id="{FC9CFBAC-A018-B347-82BD-778160127CCE}"/>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1">
              <a:extLst>
                <a:ext uri="{FF2B5EF4-FFF2-40B4-BE49-F238E27FC236}">
                  <a16:creationId xmlns:a16="http://schemas.microsoft.com/office/drawing/2014/main" id="{B21D4FDB-9339-FE46-87E7-0E69F86F51F0}"/>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2">
              <a:extLst>
                <a:ext uri="{FF2B5EF4-FFF2-40B4-BE49-F238E27FC236}">
                  <a16:creationId xmlns:a16="http://schemas.microsoft.com/office/drawing/2014/main" id="{07FC6C53-9D86-7F43-A26F-9DED0197355E}"/>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3">
              <a:extLst>
                <a:ext uri="{FF2B5EF4-FFF2-40B4-BE49-F238E27FC236}">
                  <a16:creationId xmlns:a16="http://schemas.microsoft.com/office/drawing/2014/main" id="{945F130E-6143-474B-9CC5-CE8F1CC2736E}"/>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4">
              <a:extLst>
                <a:ext uri="{FF2B5EF4-FFF2-40B4-BE49-F238E27FC236}">
                  <a16:creationId xmlns:a16="http://schemas.microsoft.com/office/drawing/2014/main" id="{FC3B7FE8-9AEB-4C40-89C6-15BD5CA6091F}"/>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5">
              <a:extLst>
                <a:ext uri="{FF2B5EF4-FFF2-40B4-BE49-F238E27FC236}">
                  <a16:creationId xmlns:a16="http://schemas.microsoft.com/office/drawing/2014/main" id="{79392B2C-5DAE-EC48-A2D3-C35727925EA1}"/>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56">
              <a:extLst>
                <a:ext uri="{FF2B5EF4-FFF2-40B4-BE49-F238E27FC236}">
                  <a16:creationId xmlns:a16="http://schemas.microsoft.com/office/drawing/2014/main" id="{4482145A-0721-4F47-9D25-CC8A1656A661}"/>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57">
              <a:extLst>
                <a:ext uri="{FF2B5EF4-FFF2-40B4-BE49-F238E27FC236}">
                  <a16:creationId xmlns:a16="http://schemas.microsoft.com/office/drawing/2014/main" id="{220F518D-0F72-3342-97F9-7B2DDBB48643}"/>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58">
              <a:extLst>
                <a:ext uri="{FF2B5EF4-FFF2-40B4-BE49-F238E27FC236}">
                  <a16:creationId xmlns:a16="http://schemas.microsoft.com/office/drawing/2014/main" id="{75669F4C-B839-F84B-A3BC-053463C974D3}"/>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59">
              <a:extLst>
                <a:ext uri="{FF2B5EF4-FFF2-40B4-BE49-F238E27FC236}">
                  <a16:creationId xmlns:a16="http://schemas.microsoft.com/office/drawing/2014/main" id="{281AEF93-9714-A74C-9A85-5CF9548972FE}"/>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7" name="Freeform 260">
              <a:extLst>
                <a:ext uri="{FF2B5EF4-FFF2-40B4-BE49-F238E27FC236}">
                  <a16:creationId xmlns:a16="http://schemas.microsoft.com/office/drawing/2014/main" id="{009A9D7A-1D74-5442-A282-0697E2310EA3}"/>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8" name="Freeform 261">
              <a:extLst>
                <a:ext uri="{FF2B5EF4-FFF2-40B4-BE49-F238E27FC236}">
                  <a16:creationId xmlns:a16="http://schemas.microsoft.com/office/drawing/2014/main" id="{2AFA94A9-8EA0-A04D-90B0-F9C18B57D216}"/>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9" name="Freeform 262">
              <a:extLst>
                <a:ext uri="{FF2B5EF4-FFF2-40B4-BE49-F238E27FC236}">
                  <a16:creationId xmlns:a16="http://schemas.microsoft.com/office/drawing/2014/main" id="{3D79D9A4-4608-1A4F-B2DA-A29E188A02DF}"/>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0" name="Freeform 263">
              <a:extLst>
                <a:ext uri="{FF2B5EF4-FFF2-40B4-BE49-F238E27FC236}">
                  <a16:creationId xmlns:a16="http://schemas.microsoft.com/office/drawing/2014/main" id="{AD2CA5FF-F09A-474F-8704-6F1F11551A85}"/>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84502067"/>
      </p:ext>
    </p:extLst>
  </p:cSld>
  <p:clrMapOvr>
    <a:masterClrMapping/>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ImagePlaceholder">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156" name="Picture 155">
            <a:extLst>
              <a:ext uri="{FF2B5EF4-FFF2-40B4-BE49-F238E27FC236}">
                <a16:creationId xmlns:a16="http://schemas.microsoft.com/office/drawing/2014/main" id="{2EC7B57A-67B8-1946-9E5A-6264D8026A69}"/>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157" name="Title 1">
            <a:extLst>
              <a:ext uri="{FF2B5EF4-FFF2-40B4-BE49-F238E27FC236}">
                <a16:creationId xmlns:a16="http://schemas.microsoft.com/office/drawing/2014/main" id="{4113EAC7-6232-1740-836A-A3517607B64A}"/>
              </a:ext>
            </a:extLst>
          </p:cNvPr>
          <p:cNvSpPr>
            <a:spLocks noGrp="1"/>
          </p:cNvSpPr>
          <p:nvPr>
            <p:ph type="title"/>
          </p:nvPr>
        </p:nvSpPr>
        <p:spPr>
          <a:xfrm>
            <a:off x="838200" y="365125"/>
            <a:ext cx="10515600" cy="1325563"/>
          </a:xfrm>
        </p:spPr>
        <p:txBody>
          <a:bodyPr/>
          <a:lstStyle>
            <a:lvl1pPr>
              <a:defRPr>
                <a:solidFill>
                  <a:schemeClr val="bg1"/>
                </a:solidFill>
              </a:defRPr>
            </a:lvl1pPr>
          </a:lstStyle>
          <a:p>
            <a:r>
              <a:rPr lang="en-US"/>
              <a:t>Click to edit Master title style</a:t>
            </a:r>
          </a:p>
        </p:txBody>
      </p:sp>
      <p:sp>
        <p:nvSpPr>
          <p:cNvPr id="158" name="Content Placeholder 2">
            <a:extLst>
              <a:ext uri="{FF2B5EF4-FFF2-40B4-BE49-F238E27FC236}">
                <a16:creationId xmlns:a16="http://schemas.microsoft.com/office/drawing/2014/main" id="{DCC15CCB-8046-A54B-BBC5-A8887AC80BC7}"/>
              </a:ext>
            </a:extLst>
          </p:cNvPr>
          <p:cNvSpPr>
            <a:spLocks noGrp="1"/>
          </p:cNvSpPr>
          <p:nvPr>
            <p:ph sz="half" idx="1"/>
          </p:nvPr>
        </p:nvSpPr>
        <p:spPr>
          <a:xfrm>
            <a:off x="838199" y="1825625"/>
            <a:ext cx="10515599"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59" name="Straight Connector 158">
            <a:extLst>
              <a:ext uri="{FF2B5EF4-FFF2-40B4-BE49-F238E27FC236}">
                <a16:creationId xmlns:a16="http://schemas.microsoft.com/office/drawing/2014/main" id="{A83586B3-D91E-F34A-9D99-8050EFDB0696}"/>
              </a:ext>
            </a:extLst>
          </p:cNvPr>
          <p:cNvCxnSpPr/>
          <p:nvPr userDrawn="1"/>
        </p:nvCxnSpPr>
        <p:spPr>
          <a:xfrm>
            <a:off x="838200" y="6117535"/>
            <a:ext cx="1051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60" name="TextBox 159">
            <a:extLst>
              <a:ext uri="{FF2B5EF4-FFF2-40B4-BE49-F238E27FC236}">
                <a16:creationId xmlns:a16="http://schemas.microsoft.com/office/drawing/2014/main" id="{63750B72-39B4-9C40-A2FA-34C3923B103A}"/>
              </a:ext>
            </a:extLst>
          </p:cNvPr>
          <p:cNvSpPr txBox="1"/>
          <p:nvPr userDrawn="1"/>
        </p:nvSpPr>
        <p:spPr>
          <a:xfrm>
            <a:off x="9156357" y="6301944"/>
            <a:ext cx="2197443"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grpSp>
        <p:nvGrpSpPr>
          <p:cNvPr id="147" name="Group 3">
            <a:extLst>
              <a:ext uri="{FF2B5EF4-FFF2-40B4-BE49-F238E27FC236}">
                <a16:creationId xmlns:a16="http://schemas.microsoft.com/office/drawing/2014/main" id="{8C992127-0C88-5F4B-B388-190965CB1659}"/>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48" name="Freeform 140">
              <a:extLst>
                <a:ext uri="{FF2B5EF4-FFF2-40B4-BE49-F238E27FC236}">
                  <a16:creationId xmlns:a16="http://schemas.microsoft.com/office/drawing/2014/main" id="{CBC552B1-1B95-764A-9786-B802AE97A944}"/>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49" name="Freeform 141">
              <a:extLst>
                <a:ext uri="{FF2B5EF4-FFF2-40B4-BE49-F238E27FC236}">
                  <a16:creationId xmlns:a16="http://schemas.microsoft.com/office/drawing/2014/main" id="{E9A9CF71-75E4-FA46-A7AA-C0421AC3C76C}"/>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0" name="Freeform 142">
              <a:extLst>
                <a:ext uri="{FF2B5EF4-FFF2-40B4-BE49-F238E27FC236}">
                  <a16:creationId xmlns:a16="http://schemas.microsoft.com/office/drawing/2014/main" id="{48237C45-67BA-C845-92CF-771C5690981D}"/>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1" name="Freeform 143">
              <a:extLst>
                <a:ext uri="{FF2B5EF4-FFF2-40B4-BE49-F238E27FC236}">
                  <a16:creationId xmlns:a16="http://schemas.microsoft.com/office/drawing/2014/main" id="{00313C12-D3C2-2041-ACA6-B4084D441796}"/>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2" name="Freeform 144">
              <a:extLst>
                <a:ext uri="{FF2B5EF4-FFF2-40B4-BE49-F238E27FC236}">
                  <a16:creationId xmlns:a16="http://schemas.microsoft.com/office/drawing/2014/main" id="{44700553-2248-7E40-97B9-FE76200FDCFA}"/>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3" name="Freeform 145">
              <a:extLst>
                <a:ext uri="{FF2B5EF4-FFF2-40B4-BE49-F238E27FC236}">
                  <a16:creationId xmlns:a16="http://schemas.microsoft.com/office/drawing/2014/main" id="{03C9A8F2-667D-6D4E-8142-334B9A0B0C0B}"/>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4" name="Freeform 146">
              <a:extLst>
                <a:ext uri="{FF2B5EF4-FFF2-40B4-BE49-F238E27FC236}">
                  <a16:creationId xmlns:a16="http://schemas.microsoft.com/office/drawing/2014/main" id="{60204615-2160-AC42-AB3F-176D7821C658}"/>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5" name="Freeform 147">
              <a:extLst>
                <a:ext uri="{FF2B5EF4-FFF2-40B4-BE49-F238E27FC236}">
                  <a16:creationId xmlns:a16="http://schemas.microsoft.com/office/drawing/2014/main" id="{B73EF8DE-E52D-7C43-B33D-69C9F7688A69}"/>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1" name="Freeform 148">
              <a:extLst>
                <a:ext uri="{FF2B5EF4-FFF2-40B4-BE49-F238E27FC236}">
                  <a16:creationId xmlns:a16="http://schemas.microsoft.com/office/drawing/2014/main" id="{27C8E0E1-BA72-0147-806D-264C886B40DE}"/>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2" name="Freeform 149">
              <a:extLst>
                <a:ext uri="{FF2B5EF4-FFF2-40B4-BE49-F238E27FC236}">
                  <a16:creationId xmlns:a16="http://schemas.microsoft.com/office/drawing/2014/main" id="{A201E066-4338-984C-BE17-A65911C61780}"/>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3" name="Freeform 150">
              <a:extLst>
                <a:ext uri="{FF2B5EF4-FFF2-40B4-BE49-F238E27FC236}">
                  <a16:creationId xmlns:a16="http://schemas.microsoft.com/office/drawing/2014/main" id="{DA58BC85-7D9E-AA47-80F6-74BDF20C7010}"/>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4" name="Freeform 151">
              <a:extLst>
                <a:ext uri="{FF2B5EF4-FFF2-40B4-BE49-F238E27FC236}">
                  <a16:creationId xmlns:a16="http://schemas.microsoft.com/office/drawing/2014/main" id="{10942AA8-1FAD-7B4C-B072-8A5A19EADEF6}"/>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5" name="Freeform 152">
              <a:extLst>
                <a:ext uri="{FF2B5EF4-FFF2-40B4-BE49-F238E27FC236}">
                  <a16:creationId xmlns:a16="http://schemas.microsoft.com/office/drawing/2014/main" id="{81C0F6FE-7315-4543-BF15-5F3B1C47C7C8}"/>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6" name="Freeform 153">
              <a:extLst>
                <a:ext uri="{FF2B5EF4-FFF2-40B4-BE49-F238E27FC236}">
                  <a16:creationId xmlns:a16="http://schemas.microsoft.com/office/drawing/2014/main" id="{93573831-874E-A846-9234-D02C7DAA486A}"/>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7" name="Freeform 154">
              <a:extLst>
                <a:ext uri="{FF2B5EF4-FFF2-40B4-BE49-F238E27FC236}">
                  <a16:creationId xmlns:a16="http://schemas.microsoft.com/office/drawing/2014/main" id="{29AD7460-CC1F-4E40-8CE9-C3E44DD798FD}"/>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8" name="Freeform 155">
              <a:extLst>
                <a:ext uri="{FF2B5EF4-FFF2-40B4-BE49-F238E27FC236}">
                  <a16:creationId xmlns:a16="http://schemas.microsoft.com/office/drawing/2014/main" id="{895F207E-2842-B14E-8BFE-407D77C12AD3}"/>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9" name="Freeform 156">
              <a:extLst>
                <a:ext uri="{FF2B5EF4-FFF2-40B4-BE49-F238E27FC236}">
                  <a16:creationId xmlns:a16="http://schemas.microsoft.com/office/drawing/2014/main" id="{F7D63E72-BA2E-8A4A-BE53-48055C221319}"/>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0" name="Freeform 157">
              <a:extLst>
                <a:ext uri="{FF2B5EF4-FFF2-40B4-BE49-F238E27FC236}">
                  <a16:creationId xmlns:a16="http://schemas.microsoft.com/office/drawing/2014/main" id="{7B59CF5B-B6B2-F64D-A6D7-AC5EB34FBD25}"/>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1" name="Freeform 158">
              <a:extLst>
                <a:ext uri="{FF2B5EF4-FFF2-40B4-BE49-F238E27FC236}">
                  <a16:creationId xmlns:a16="http://schemas.microsoft.com/office/drawing/2014/main" id="{E1AA18BE-A174-7542-9121-AEE6D8B71A70}"/>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2" name="Freeform 159">
              <a:extLst>
                <a:ext uri="{FF2B5EF4-FFF2-40B4-BE49-F238E27FC236}">
                  <a16:creationId xmlns:a16="http://schemas.microsoft.com/office/drawing/2014/main" id="{D9B756EA-3F73-E642-93D0-1825910DAD51}"/>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3" name="Freeform 160">
              <a:extLst>
                <a:ext uri="{FF2B5EF4-FFF2-40B4-BE49-F238E27FC236}">
                  <a16:creationId xmlns:a16="http://schemas.microsoft.com/office/drawing/2014/main" id="{6688C0B2-4B3F-BF42-977A-3E6E4863A3E0}"/>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4" name="Freeform 161">
              <a:extLst>
                <a:ext uri="{FF2B5EF4-FFF2-40B4-BE49-F238E27FC236}">
                  <a16:creationId xmlns:a16="http://schemas.microsoft.com/office/drawing/2014/main" id="{3D849204-D203-4E4B-8493-2CF3C811A5EF}"/>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5" name="Freeform 162">
              <a:extLst>
                <a:ext uri="{FF2B5EF4-FFF2-40B4-BE49-F238E27FC236}">
                  <a16:creationId xmlns:a16="http://schemas.microsoft.com/office/drawing/2014/main" id="{36391E2B-B868-2F42-BE11-80E2FE6B8A4C}"/>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6" name="Freeform 163">
              <a:extLst>
                <a:ext uri="{FF2B5EF4-FFF2-40B4-BE49-F238E27FC236}">
                  <a16:creationId xmlns:a16="http://schemas.microsoft.com/office/drawing/2014/main" id="{F44934A7-A6EB-624F-9C5A-6E4BE9756C68}"/>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7" name="Freeform 164">
              <a:extLst>
                <a:ext uri="{FF2B5EF4-FFF2-40B4-BE49-F238E27FC236}">
                  <a16:creationId xmlns:a16="http://schemas.microsoft.com/office/drawing/2014/main" id="{DF897582-5B0E-2A4E-A7F9-3E7C97FD8F81}"/>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8" name="Freeform 165">
              <a:extLst>
                <a:ext uri="{FF2B5EF4-FFF2-40B4-BE49-F238E27FC236}">
                  <a16:creationId xmlns:a16="http://schemas.microsoft.com/office/drawing/2014/main" id="{F5982B57-5C2F-8D45-83E0-9F2EDBF00289}"/>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9" name="Freeform 166">
              <a:extLst>
                <a:ext uri="{FF2B5EF4-FFF2-40B4-BE49-F238E27FC236}">
                  <a16:creationId xmlns:a16="http://schemas.microsoft.com/office/drawing/2014/main" id="{8388F73E-DE13-8D4B-A572-E4645C57C93C}"/>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0" name="Freeform 167">
              <a:extLst>
                <a:ext uri="{FF2B5EF4-FFF2-40B4-BE49-F238E27FC236}">
                  <a16:creationId xmlns:a16="http://schemas.microsoft.com/office/drawing/2014/main" id="{4BA8ECB1-D4EF-0045-BF95-110974191B3C}"/>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1" name="Freeform 168">
              <a:extLst>
                <a:ext uri="{FF2B5EF4-FFF2-40B4-BE49-F238E27FC236}">
                  <a16:creationId xmlns:a16="http://schemas.microsoft.com/office/drawing/2014/main" id="{BA63D141-D46C-9C4E-9310-47D8B15D0FB8}"/>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2" name="Freeform 169">
              <a:extLst>
                <a:ext uri="{FF2B5EF4-FFF2-40B4-BE49-F238E27FC236}">
                  <a16:creationId xmlns:a16="http://schemas.microsoft.com/office/drawing/2014/main" id="{9A005FB1-3F4D-3744-A34D-81A3B73C54BB}"/>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3" name="Freeform 170">
              <a:extLst>
                <a:ext uri="{FF2B5EF4-FFF2-40B4-BE49-F238E27FC236}">
                  <a16:creationId xmlns:a16="http://schemas.microsoft.com/office/drawing/2014/main" id="{D60A0EE4-F08B-1B4A-A25D-14BCE06B37C1}"/>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4" name="Freeform 171">
              <a:extLst>
                <a:ext uri="{FF2B5EF4-FFF2-40B4-BE49-F238E27FC236}">
                  <a16:creationId xmlns:a16="http://schemas.microsoft.com/office/drawing/2014/main" id="{74A128F7-14C0-DD46-AF44-7412EAA9435A}"/>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5" name="Freeform 172">
              <a:extLst>
                <a:ext uri="{FF2B5EF4-FFF2-40B4-BE49-F238E27FC236}">
                  <a16:creationId xmlns:a16="http://schemas.microsoft.com/office/drawing/2014/main" id="{8D38265D-3B5C-0347-A709-FDB605E26582}"/>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6" name="Freeform 173">
              <a:extLst>
                <a:ext uri="{FF2B5EF4-FFF2-40B4-BE49-F238E27FC236}">
                  <a16:creationId xmlns:a16="http://schemas.microsoft.com/office/drawing/2014/main" id="{F95DFF88-90D3-D54A-A9C6-F4563910469C}"/>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7" name="Freeform 174">
              <a:extLst>
                <a:ext uri="{FF2B5EF4-FFF2-40B4-BE49-F238E27FC236}">
                  <a16:creationId xmlns:a16="http://schemas.microsoft.com/office/drawing/2014/main" id="{1A0122BF-0E68-BF41-9ED7-F56A967B9BDF}"/>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8" name="Freeform 175">
              <a:extLst>
                <a:ext uri="{FF2B5EF4-FFF2-40B4-BE49-F238E27FC236}">
                  <a16:creationId xmlns:a16="http://schemas.microsoft.com/office/drawing/2014/main" id="{1F864CCF-23C7-2640-9048-49301F330113}"/>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9" name="Freeform 176">
              <a:extLst>
                <a:ext uri="{FF2B5EF4-FFF2-40B4-BE49-F238E27FC236}">
                  <a16:creationId xmlns:a16="http://schemas.microsoft.com/office/drawing/2014/main" id="{70572FAC-52BC-5143-BC31-99086CA85527}"/>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0" name="Freeform 177">
              <a:extLst>
                <a:ext uri="{FF2B5EF4-FFF2-40B4-BE49-F238E27FC236}">
                  <a16:creationId xmlns:a16="http://schemas.microsoft.com/office/drawing/2014/main" id="{5E765334-54AB-7F4C-A5EE-6F425D49BB77}"/>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1" name="Freeform 178">
              <a:extLst>
                <a:ext uri="{FF2B5EF4-FFF2-40B4-BE49-F238E27FC236}">
                  <a16:creationId xmlns:a16="http://schemas.microsoft.com/office/drawing/2014/main" id="{57990318-C32A-0848-9493-A024BA747DE4}"/>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2" name="Freeform 179">
              <a:extLst>
                <a:ext uri="{FF2B5EF4-FFF2-40B4-BE49-F238E27FC236}">
                  <a16:creationId xmlns:a16="http://schemas.microsoft.com/office/drawing/2014/main" id="{E2BFB742-0741-DD4E-98E7-DFB108BA7917}"/>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3" name="Freeform 180">
              <a:extLst>
                <a:ext uri="{FF2B5EF4-FFF2-40B4-BE49-F238E27FC236}">
                  <a16:creationId xmlns:a16="http://schemas.microsoft.com/office/drawing/2014/main" id="{480BCBCB-44D3-9C4D-B35D-D30673BA29D6}"/>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4" name="Freeform 181">
              <a:extLst>
                <a:ext uri="{FF2B5EF4-FFF2-40B4-BE49-F238E27FC236}">
                  <a16:creationId xmlns:a16="http://schemas.microsoft.com/office/drawing/2014/main" id="{3348F567-1BA7-8543-B24F-7F40E7568348}"/>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5" name="Freeform 182">
              <a:extLst>
                <a:ext uri="{FF2B5EF4-FFF2-40B4-BE49-F238E27FC236}">
                  <a16:creationId xmlns:a16="http://schemas.microsoft.com/office/drawing/2014/main" id="{BBC5F5D0-8086-8348-AC75-E908DA26B0B7}"/>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6" name="Freeform 183">
              <a:extLst>
                <a:ext uri="{FF2B5EF4-FFF2-40B4-BE49-F238E27FC236}">
                  <a16:creationId xmlns:a16="http://schemas.microsoft.com/office/drawing/2014/main" id="{D371160B-8FB7-3543-AF20-3D39403703A1}"/>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7" name="Freeform 184">
              <a:extLst>
                <a:ext uri="{FF2B5EF4-FFF2-40B4-BE49-F238E27FC236}">
                  <a16:creationId xmlns:a16="http://schemas.microsoft.com/office/drawing/2014/main" id="{3CE34E67-5E46-214A-8E8E-CD8548B6027E}"/>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8" name="Freeform 185">
              <a:extLst>
                <a:ext uri="{FF2B5EF4-FFF2-40B4-BE49-F238E27FC236}">
                  <a16:creationId xmlns:a16="http://schemas.microsoft.com/office/drawing/2014/main" id="{15456B72-E43F-604D-A335-E614FBAB2039}"/>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9" name="Freeform 186">
              <a:extLst>
                <a:ext uri="{FF2B5EF4-FFF2-40B4-BE49-F238E27FC236}">
                  <a16:creationId xmlns:a16="http://schemas.microsoft.com/office/drawing/2014/main" id="{577EFC22-2BB0-C442-9E95-D1832C386315}"/>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0" name="Freeform 187">
              <a:extLst>
                <a:ext uri="{FF2B5EF4-FFF2-40B4-BE49-F238E27FC236}">
                  <a16:creationId xmlns:a16="http://schemas.microsoft.com/office/drawing/2014/main" id="{E0C839BD-ED80-D04D-9B76-326F1390FFD8}"/>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1" name="Freeform 188">
              <a:extLst>
                <a:ext uri="{FF2B5EF4-FFF2-40B4-BE49-F238E27FC236}">
                  <a16:creationId xmlns:a16="http://schemas.microsoft.com/office/drawing/2014/main" id="{07638BA6-F8E8-4F49-95CA-B41E88418A50}"/>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2" name="Freeform 189">
              <a:extLst>
                <a:ext uri="{FF2B5EF4-FFF2-40B4-BE49-F238E27FC236}">
                  <a16:creationId xmlns:a16="http://schemas.microsoft.com/office/drawing/2014/main" id="{116AF115-49FF-8841-9D05-61DC59AFE4FE}"/>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3" name="Freeform 190">
              <a:extLst>
                <a:ext uri="{FF2B5EF4-FFF2-40B4-BE49-F238E27FC236}">
                  <a16:creationId xmlns:a16="http://schemas.microsoft.com/office/drawing/2014/main" id="{DD9F44EC-D46C-9342-9791-85697D6101EC}"/>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4" name="Freeform 191">
              <a:extLst>
                <a:ext uri="{FF2B5EF4-FFF2-40B4-BE49-F238E27FC236}">
                  <a16:creationId xmlns:a16="http://schemas.microsoft.com/office/drawing/2014/main" id="{AD4F3CE6-2F10-0949-82E2-B4BD3F358DD1}"/>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5" name="Freeform 192">
              <a:extLst>
                <a:ext uri="{FF2B5EF4-FFF2-40B4-BE49-F238E27FC236}">
                  <a16:creationId xmlns:a16="http://schemas.microsoft.com/office/drawing/2014/main" id="{D6A8048A-1505-414A-B237-11201542B91C}"/>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6" name="Freeform 193">
              <a:extLst>
                <a:ext uri="{FF2B5EF4-FFF2-40B4-BE49-F238E27FC236}">
                  <a16:creationId xmlns:a16="http://schemas.microsoft.com/office/drawing/2014/main" id="{40BE4685-1A1E-524C-B9CD-325B65FEB669}"/>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7" name="Freeform 194">
              <a:extLst>
                <a:ext uri="{FF2B5EF4-FFF2-40B4-BE49-F238E27FC236}">
                  <a16:creationId xmlns:a16="http://schemas.microsoft.com/office/drawing/2014/main" id="{966B4DF6-CDBC-0842-AD7B-381A387071C7}"/>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8" name="Freeform 195">
              <a:extLst>
                <a:ext uri="{FF2B5EF4-FFF2-40B4-BE49-F238E27FC236}">
                  <a16:creationId xmlns:a16="http://schemas.microsoft.com/office/drawing/2014/main" id="{04CD0DDF-7270-1F47-A587-16930F5A45CB}"/>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9" name="Freeform 196">
              <a:extLst>
                <a:ext uri="{FF2B5EF4-FFF2-40B4-BE49-F238E27FC236}">
                  <a16:creationId xmlns:a16="http://schemas.microsoft.com/office/drawing/2014/main" id="{A49155C8-FA21-F241-8A25-CF69D557462B}"/>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0" name="Freeform 197">
              <a:extLst>
                <a:ext uri="{FF2B5EF4-FFF2-40B4-BE49-F238E27FC236}">
                  <a16:creationId xmlns:a16="http://schemas.microsoft.com/office/drawing/2014/main" id="{F6BBD005-4BB1-7641-BDD8-601C747135D8}"/>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1" name="Freeform 198">
              <a:extLst>
                <a:ext uri="{FF2B5EF4-FFF2-40B4-BE49-F238E27FC236}">
                  <a16:creationId xmlns:a16="http://schemas.microsoft.com/office/drawing/2014/main" id="{508249D9-E242-1D4C-87B4-4A287111B2B0}"/>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2" name="Freeform 199">
              <a:extLst>
                <a:ext uri="{FF2B5EF4-FFF2-40B4-BE49-F238E27FC236}">
                  <a16:creationId xmlns:a16="http://schemas.microsoft.com/office/drawing/2014/main" id="{83D9EA71-3701-4141-8912-142D456FBF20}"/>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3" name="Freeform 200">
              <a:extLst>
                <a:ext uri="{FF2B5EF4-FFF2-40B4-BE49-F238E27FC236}">
                  <a16:creationId xmlns:a16="http://schemas.microsoft.com/office/drawing/2014/main" id="{C2BA4427-9704-2641-9C28-E00E9FFBA2F0}"/>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4" name="Freeform 201">
              <a:extLst>
                <a:ext uri="{FF2B5EF4-FFF2-40B4-BE49-F238E27FC236}">
                  <a16:creationId xmlns:a16="http://schemas.microsoft.com/office/drawing/2014/main" id="{7578E43B-8272-694E-B90A-FF5AB576C435}"/>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5" name="Freeform 202">
              <a:extLst>
                <a:ext uri="{FF2B5EF4-FFF2-40B4-BE49-F238E27FC236}">
                  <a16:creationId xmlns:a16="http://schemas.microsoft.com/office/drawing/2014/main" id="{8E1CDBED-ABF8-9C4A-8537-B02B6A88877C}"/>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6" name="Freeform 203">
              <a:extLst>
                <a:ext uri="{FF2B5EF4-FFF2-40B4-BE49-F238E27FC236}">
                  <a16:creationId xmlns:a16="http://schemas.microsoft.com/office/drawing/2014/main" id="{AB7F6C2E-BC94-D644-A50B-5F56F6F400D5}"/>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7" name="Freeform 204">
              <a:extLst>
                <a:ext uri="{FF2B5EF4-FFF2-40B4-BE49-F238E27FC236}">
                  <a16:creationId xmlns:a16="http://schemas.microsoft.com/office/drawing/2014/main" id="{E9898E3D-8900-0B47-93D4-8B11F7E1CAAA}"/>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8" name="Freeform 205">
              <a:extLst>
                <a:ext uri="{FF2B5EF4-FFF2-40B4-BE49-F238E27FC236}">
                  <a16:creationId xmlns:a16="http://schemas.microsoft.com/office/drawing/2014/main" id="{1F84789E-E1DC-CC40-9DBE-73971969EF76}"/>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9" name="Freeform 206">
              <a:extLst>
                <a:ext uri="{FF2B5EF4-FFF2-40B4-BE49-F238E27FC236}">
                  <a16:creationId xmlns:a16="http://schemas.microsoft.com/office/drawing/2014/main" id="{3810B045-3B69-AF4D-81FD-F9208F03D3D3}"/>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0" name="Freeform 207">
              <a:extLst>
                <a:ext uri="{FF2B5EF4-FFF2-40B4-BE49-F238E27FC236}">
                  <a16:creationId xmlns:a16="http://schemas.microsoft.com/office/drawing/2014/main" id="{4A838E68-EF86-B34D-92F1-2EAD850236F3}"/>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1" name="Freeform 208">
              <a:extLst>
                <a:ext uri="{FF2B5EF4-FFF2-40B4-BE49-F238E27FC236}">
                  <a16:creationId xmlns:a16="http://schemas.microsoft.com/office/drawing/2014/main" id="{0232B7D8-4967-ED4F-B9EB-E648F1DFDF00}"/>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2" name="Freeform 209">
              <a:extLst>
                <a:ext uri="{FF2B5EF4-FFF2-40B4-BE49-F238E27FC236}">
                  <a16:creationId xmlns:a16="http://schemas.microsoft.com/office/drawing/2014/main" id="{CEAD0337-E5F4-654C-86B8-DDAB19A4ECE4}"/>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3" name="Freeform 210">
              <a:extLst>
                <a:ext uri="{FF2B5EF4-FFF2-40B4-BE49-F238E27FC236}">
                  <a16:creationId xmlns:a16="http://schemas.microsoft.com/office/drawing/2014/main" id="{ECC9869E-B864-C740-B042-9C996D3182A7}"/>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4" name="Freeform 211">
              <a:extLst>
                <a:ext uri="{FF2B5EF4-FFF2-40B4-BE49-F238E27FC236}">
                  <a16:creationId xmlns:a16="http://schemas.microsoft.com/office/drawing/2014/main" id="{6C485CDA-C229-4040-A50C-2305506232CF}"/>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5" name="Freeform 212">
              <a:extLst>
                <a:ext uri="{FF2B5EF4-FFF2-40B4-BE49-F238E27FC236}">
                  <a16:creationId xmlns:a16="http://schemas.microsoft.com/office/drawing/2014/main" id="{5AC0459E-705E-E143-9752-AADD5A35402B}"/>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6" name="Freeform 213">
              <a:extLst>
                <a:ext uri="{FF2B5EF4-FFF2-40B4-BE49-F238E27FC236}">
                  <a16:creationId xmlns:a16="http://schemas.microsoft.com/office/drawing/2014/main" id="{BDABECAA-CBE7-EF45-AC93-54DC18B098F6}"/>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7" name="Freeform 214">
              <a:extLst>
                <a:ext uri="{FF2B5EF4-FFF2-40B4-BE49-F238E27FC236}">
                  <a16:creationId xmlns:a16="http://schemas.microsoft.com/office/drawing/2014/main" id="{49168B6E-2554-BD48-B2B3-79F486F4BC26}"/>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8" name="Freeform 215">
              <a:extLst>
                <a:ext uri="{FF2B5EF4-FFF2-40B4-BE49-F238E27FC236}">
                  <a16:creationId xmlns:a16="http://schemas.microsoft.com/office/drawing/2014/main" id="{1E34CF4E-3C1E-5D44-8C4A-6BDDD68703F7}"/>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9" name="Freeform 216">
              <a:extLst>
                <a:ext uri="{FF2B5EF4-FFF2-40B4-BE49-F238E27FC236}">
                  <a16:creationId xmlns:a16="http://schemas.microsoft.com/office/drawing/2014/main" id="{6379C394-4324-BD40-AC97-C1B91969D795}"/>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0" name="Freeform 217">
              <a:extLst>
                <a:ext uri="{FF2B5EF4-FFF2-40B4-BE49-F238E27FC236}">
                  <a16:creationId xmlns:a16="http://schemas.microsoft.com/office/drawing/2014/main" id="{0FCCCD39-E89E-214A-B4DB-DAC594437C77}"/>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1" name="Freeform 218">
              <a:extLst>
                <a:ext uri="{FF2B5EF4-FFF2-40B4-BE49-F238E27FC236}">
                  <a16:creationId xmlns:a16="http://schemas.microsoft.com/office/drawing/2014/main" id="{A4C4E8E4-C229-0F4C-89B3-3D82DA0FF5DE}"/>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2" name="Freeform 219">
              <a:extLst>
                <a:ext uri="{FF2B5EF4-FFF2-40B4-BE49-F238E27FC236}">
                  <a16:creationId xmlns:a16="http://schemas.microsoft.com/office/drawing/2014/main" id="{88E7D933-3FA0-9649-89E5-195AA5D28C94}"/>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3" name="Freeform 220">
              <a:extLst>
                <a:ext uri="{FF2B5EF4-FFF2-40B4-BE49-F238E27FC236}">
                  <a16:creationId xmlns:a16="http://schemas.microsoft.com/office/drawing/2014/main" id="{AED858FC-5377-9E47-8F47-5809DC305236}"/>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4" name="Freeform 221">
              <a:extLst>
                <a:ext uri="{FF2B5EF4-FFF2-40B4-BE49-F238E27FC236}">
                  <a16:creationId xmlns:a16="http://schemas.microsoft.com/office/drawing/2014/main" id="{D699CA23-5743-3143-BAA8-136C696FF73D}"/>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5" name="Freeform 222">
              <a:extLst>
                <a:ext uri="{FF2B5EF4-FFF2-40B4-BE49-F238E27FC236}">
                  <a16:creationId xmlns:a16="http://schemas.microsoft.com/office/drawing/2014/main" id="{3E3D5214-6224-734D-9ACD-BB7E3E47739C}"/>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6" name="Freeform 223">
              <a:extLst>
                <a:ext uri="{FF2B5EF4-FFF2-40B4-BE49-F238E27FC236}">
                  <a16:creationId xmlns:a16="http://schemas.microsoft.com/office/drawing/2014/main" id="{6BC71DA7-5CAE-C84B-AC6D-9304684FBF67}"/>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7" name="Freeform 224">
              <a:extLst>
                <a:ext uri="{FF2B5EF4-FFF2-40B4-BE49-F238E27FC236}">
                  <a16:creationId xmlns:a16="http://schemas.microsoft.com/office/drawing/2014/main" id="{76044AE1-6DBA-6F46-9985-B0EF37589601}"/>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8" name="Freeform 225">
              <a:extLst>
                <a:ext uri="{FF2B5EF4-FFF2-40B4-BE49-F238E27FC236}">
                  <a16:creationId xmlns:a16="http://schemas.microsoft.com/office/drawing/2014/main" id="{7715B974-AC3C-FB49-8E96-B3B3BFB56DE5}"/>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9" name="Freeform 226">
              <a:extLst>
                <a:ext uri="{FF2B5EF4-FFF2-40B4-BE49-F238E27FC236}">
                  <a16:creationId xmlns:a16="http://schemas.microsoft.com/office/drawing/2014/main" id="{7DBFFF50-B2A5-D24D-B1A2-C539AC2D8CB4}"/>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0" name="Freeform 227">
              <a:extLst>
                <a:ext uri="{FF2B5EF4-FFF2-40B4-BE49-F238E27FC236}">
                  <a16:creationId xmlns:a16="http://schemas.microsoft.com/office/drawing/2014/main" id="{A650E578-7E78-9144-B3EE-27BE7451CCDF}"/>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1" name="Freeform 228">
              <a:extLst>
                <a:ext uri="{FF2B5EF4-FFF2-40B4-BE49-F238E27FC236}">
                  <a16:creationId xmlns:a16="http://schemas.microsoft.com/office/drawing/2014/main" id="{2BCB2B40-EFFC-B442-A8C0-255925F11FDA}"/>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2" name="Freeform 229">
              <a:extLst>
                <a:ext uri="{FF2B5EF4-FFF2-40B4-BE49-F238E27FC236}">
                  <a16:creationId xmlns:a16="http://schemas.microsoft.com/office/drawing/2014/main" id="{3DDCAC48-4F76-454A-A56A-5A26EF79D94C}"/>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3" name="Freeform 230">
              <a:extLst>
                <a:ext uri="{FF2B5EF4-FFF2-40B4-BE49-F238E27FC236}">
                  <a16:creationId xmlns:a16="http://schemas.microsoft.com/office/drawing/2014/main" id="{2DBC5898-D65A-764A-8D76-9F9306E64451}"/>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4" name="Freeform 231">
              <a:extLst>
                <a:ext uri="{FF2B5EF4-FFF2-40B4-BE49-F238E27FC236}">
                  <a16:creationId xmlns:a16="http://schemas.microsoft.com/office/drawing/2014/main" id="{6D66E2C7-73F9-0748-B92D-AACE24232F3F}"/>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5" name="Freeform 232">
              <a:extLst>
                <a:ext uri="{FF2B5EF4-FFF2-40B4-BE49-F238E27FC236}">
                  <a16:creationId xmlns:a16="http://schemas.microsoft.com/office/drawing/2014/main" id="{854B745F-0F70-B54F-B941-603D5BAE6AE7}"/>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6" name="Freeform 233">
              <a:extLst>
                <a:ext uri="{FF2B5EF4-FFF2-40B4-BE49-F238E27FC236}">
                  <a16:creationId xmlns:a16="http://schemas.microsoft.com/office/drawing/2014/main" id="{284C0CC8-E48A-9C42-8EC5-6CB17B0CE406}"/>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7" name="Freeform 234">
              <a:extLst>
                <a:ext uri="{FF2B5EF4-FFF2-40B4-BE49-F238E27FC236}">
                  <a16:creationId xmlns:a16="http://schemas.microsoft.com/office/drawing/2014/main" id="{8DFBAAA6-7BB2-2C47-9E9A-57AE4649E2DD}"/>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8" name="Freeform 235">
              <a:extLst>
                <a:ext uri="{FF2B5EF4-FFF2-40B4-BE49-F238E27FC236}">
                  <a16:creationId xmlns:a16="http://schemas.microsoft.com/office/drawing/2014/main" id="{9EC18BED-BA81-6A43-A007-7C24AAC6CC3E}"/>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9" name="Freeform 236">
              <a:extLst>
                <a:ext uri="{FF2B5EF4-FFF2-40B4-BE49-F238E27FC236}">
                  <a16:creationId xmlns:a16="http://schemas.microsoft.com/office/drawing/2014/main" id="{AEF26441-409D-3645-87DB-6E99518B33EA}"/>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0" name="Freeform 237">
              <a:extLst>
                <a:ext uri="{FF2B5EF4-FFF2-40B4-BE49-F238E27FC236}">
                  <a16:creationId xmlns:a16="http://schemas.microsoft.com/office/drawing/2014/main" id="{8F37F274-BAB4-3A41-815A-54A53C5D1DF5}"/>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1" name="Freeform 238">
              <a:extLst>
                <a:ext uri="{FF2B5EF4-FFF2-40B4-BE49-F238E27FC236}">
                  <a16:creationId xmlns:a16="http://schemas.microsoft.com/office/drawing/2014/main" id="{50C560B3-41A9-DA48-86AC-EFD8204CA1A7}"/>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2" name="Freeform 239">
              <a:extLst>
                <a:ext uri="{FF2B5EF4-FFF2-40B4-BE49-F238E27FC236}">
                  <a16:creationId xmlns:a16="http://schemas.microsoft.com/office/drawing/2014/main" id="{74392FDB-18E3-1B44-8DE0-68E62A10C75D}"/>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3" name="Freeform 240">
              <a:extLst>
                <a:ext uri="{FF2B5EF4-FFF2-40B4-BE49-F238E27FC236}">
                  <a16:creationId xmlns:a16="http://schemas.microsoft.com/office/drawing/2014/main" id="{0A0636F0-5EA1-664B-92AC-AE922DE65D7E}"/>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4" name="Freeform 241">
              <a:extLst>
                <a:ext uri="{FF2B5EF4-FFF2-40B4-BE49-F238E27FC236}">
                  <a16:creationId xmlns:a16="http://schemas.microsoft.com/office/drawing/2014/main" id="{E4CAA491-CFBB-A748-8EEB-81A2BD33E675}"/>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5" name="Freeform 242">
              <a:extLst>
                <a:ext uri="{FF2B5EF4-FFF2-40B4-BE49-F238E27FC236}">
                  <a16:creationId xmlns:a16="http://schemas.microsoft.com/office/drawing/2014/main" id="{6E479283-632A-1642-8ACD-CCE79EA84C5D}"/>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6" name="Freeform 243">
              <a:extLst>
                <a:ext uri="{FF2B5EF4-FFF2-40B4-BE49-F238E27FC236}">
                  <a16:creationId xmlns:a16="http://schemas.microsoft.com/office/drawing/2014/main" id="{394BA59A-A61D-4C45-B94F-E08FF753F056}"/>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7" name="Freeform 244">
              <a:extLst>
                <a:ext uri="{FF2B5EF4-FFF2-40B4-BE49-F238E27FC236}">
                  <a16:creationId xmlns:a16="http://schemas.microsoft.com/office/drawing/2014/main" id="{D0DAB4BC-4AF6-2747-9303-FB1BB0042080}"/>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8" name="Freeform 245">
              <a:extLst>
                <a:ext uri="{FF2B5EF4-FFF2-40B4-BE49-F238E27FC236}">
                  <a16:creationId xmlns:a16="http://schemas.microsoft.com/office/drawing/2014/main" id="{3C5232B5-C9B6-FE49-894B-077BEED97355}"/>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9" name="Freeform 246">
              <a:extLst>
                <a:ext uri="{FF2B5EF4-FFF2-40B4-BE49-F238E27FC236}">
                  <a16:creationId xmlns:a16="http://schemas.microsoft.com/office/drawing/2014/main" id="{8AE46F37-31CC-8543-9F3C-63D914D3B408}"/>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0" name="Freeform 247">
              <a:extLst>
                <a:ext uri="{FF2B5EF4-FFF2-40B4-BE49-F238E27FC236}">
                  <a16:creationId xmlns:a16="http://schemas.microsoft.com/office/drawing/2014/main" id="{0FFCB3AE-5B3A-FA4F-86DF-77E7EF9B3972}"/>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1" name="Freeform 248">
              <a:extLst>
                <a:ext uri="{FF2B5EF4-FFF2-40B4-BE49-F238E27FC236}">
                  <a16:creationId xmlns:a16="http://schemas.microsoft.com/office/drawing/2014/main" id="{6FE30BEF-304C-ED43-91E1-73345F50D291}"/>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2" name="Freeform 249">
              <a:extLst>
                <a:ext uri="{FF2B5EF4-FFF2-40B4-BE49-F238E27FC236}">
                  <a16:creationId xmlns:a16="http://schemas.microsoft.com/office/drawing/2014/main" id="{36CBD92F-31A6-BA4A-AC4A-6CC21B51B37C}"/>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3" name="Freeform 250">
              <a:extLst>
                <a:ext uri="{FF2B5EF4-FFF2-40B4-BE49-F238E27FC236}">
                  <a16:creationId xmlns:a16="http://schemas.microsoft.com/office/drawing/2014/main" id="{D12C9291-70D0-E244-93B3-E5729AE16EE4}"/>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4" name="Freeform 251">
              <a:extLst>
                <a:ext uri="{FF2B5EF4-FFF2-40B4-BE49-F238E27FC236}">
                  <a16:creationId xmlns:a16="http://schemas.microsoft.com/office/drawing/2014/main" id="{77806FD0-8A43-C749-8C86-54268E096A7B}"/>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5" name="Freeform 252">
              <a:extLst>
                <a:ext uri="{FF2B5EF4-FFF2-40B4-BE49-F238E27FC236}">
                  <a16:creationId xmlns:a16="http://schemas.microsoft.com/office/drawing/2014/main" id="{D50CB5E0-DC55-DB45-9E1A-4F57F975A07F}"/>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6" name="Freeform 253">
              <a:extLst>
                <a:ext uri="{FF2B5EF4-FFF2-40B4-BE49-F238E27FC236}">
                  <a16:creationId xmlns:a16="http://schemas.microsoft.com/office/drawing/2014/main" id="{2DA8E6DD-A9A9-8549-99EA-9CC5574E1E2A}"/>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7" name="Freeform 254">
              <a:extLst>
                <a:ext uri="{FF2B5EF4-FFF2-40B4-BE49-F238E27FC236}">
                  <a16:creationId xmlns:a16="http://schemas.microsoft.com/office/drawing/2014/main" id="{9CB02FCE-3256-9D4C-9114-5C3A38E880FB}"/>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8" name="Freeform 255">
              <a:extLst>
                <a:ext uri="{FF2B5EF4-FFF2-40B4-BE49-F238E27FC236}">
                  <a16:creationId xmlns:a16="http://schemas.microsoft.com/office/drawing/2014/main" id="{9AE4FD59-0E62-7A41-AC3D-046446F9C9FE}"/>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9" name="Freeform 256">
              <a:extLst>
                <a:ext uri="{FF2B5EF4-FFF2-40B4-BE49-F238E27FC236}">
                  <a16:creationId xmlns:a16="http://schemas.microsoft.com/office/drawing/2014/main" id="{E2BA8EBF-7858-0041-8CAA-2F95AB612746}"/>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0" name="Freeform 257">
              <a:extLst>
                <a:ext uri="{FF2B5EF4-FFF2-40B4-BE49-F238E27FC236}">
                  <a16:creationId xmlns:a16="http://schemas.microsoft.com/office/drawing/2014/main" id="{EE96A159-1602-C047-890D-DB07824E3180}"/>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1" name="Freeform 258">
              <a:extLst>
                <a:ext uri="{FF2B5EF4-FFF2-40B4-BE49-F238E27FC236}">
                  <a16:creationId xmlns:a16="http://schemas.microsoft.com/office/drawing/2014/main" id="{D1D27E22-7C5D-4E40-9C7D-461A22364CE5}"/>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2" name="Freeform 259">
              <a:extLst>
                <a:ext uri="{FF2B5EF4-FFF2-40B4-BE49-F238E27FC236}">
                  <a16:creationId xmlns:a16="http://schemas.microsoft.com/office/drawing/2014/main" id="{AE3285D6-3FA6-A040-8DF6-9899331C4826}"/>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3" name="Freeform 260">
              <a:extLst>
                <a:ext uri="{FF2B5EF4-FFF2-40B4-BE49-F238E27FC236}">
                  <a16:creationId xmlns:a16="http://schemas.microsoft.com/office/drawing/2014/main" id="{B7014286-0E3B-BF44-BB38-6DED495B57BD}"/>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4" name="Freeform 261">
              <a:extLst>
                <a:ext uri="{FF2B5EF4-FFF2-40B4-BE49-F238E27FC236}">
                  <a16:creationId xmlns:a16="http://schemas.microsoft.com/office/drawing/2014/main" id="{106E32F5-0995-774D-9359-A7F04D0C957E}"/>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5" name="Freeform 262">
              <a:extLst>
                <a:ext uri="{FF2B5EF4-FFF2-40B4-BE49-F238E27FC236}">
                  <a16:creationId xmlns:a16="http://schemas.microsoft.com/office/drawing/2014/main" id="{78AE353D-D632-E948-ABD0-B203208720CF}"/>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6" name="Freeform 263">
              <a:extLst>
                <a:ext uri="{FF2B5EF4-FFF2-40B4-BE49-F238E27FC236}">
                  <a16:creationId xmlns:a16="http://schemas.microsoft.com/office/drawing/2014/main" id="{4EE7DDF7-0967-9242-A7DF-E396B6730DC0}"/>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879000006"/>
      </p:ext>
    </p:extLst>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eneral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8C563-FEF0-9F4A-A546-15F2CC57B117}"/>
              </a:ext>
            </a:extLst>
          </p:cNvPr>
          <p:cNvSpPr>
            <a:spLocks noGrp="1"/>
          </p:cNvSpPr>
          <p:nvPr>
            <p:ph type="title"/>
          </p:nvPr>
        </p:nvSpPr>
        <p:spPr>
          <a:xfrm>
            <a:off x="838200" y="365125"/>
            <a:ext cx="10515600" cy="1325563"/>
          </a:xfrm>
        </p:spPr>
        <p:txBody>
          <a:bodyPr/>
          <a:lstStyle>
            <a:lvl1pPr>
              <a:defRPr>
                <a:solidFill>
                  <a:srgbClr val="179ADC"/>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ECA79F75-17A8-DA49-BFBE-8A231940AAC4}"/>
              </a:ext>
            </a:extLst>
          </p:cNvPr>
          <p:cNvSpPr>
            <a:spLocks noGrp="1"/>
          </p:cNvSpPr>
          <p:nvPr>
            <p:ph sz="half" idx="1"/>
          </p:nvPr>
        </p:nvSpPr>
        <p:spPr>
          <a:xfrm>
            <a:off x="838200" y="1825625"/>
            <a:ext cx="5181600" cy="41074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FA706D-A6D0-FA47-88CB-1A0FEC40F602}"/>
              </a:ext>
            </a:extLst>
          </p:cNvPr>
          <p:cNvSpPr>
            <a:spLocks noGrp="1"/>
          </p:cNvSpPr>
          <p:nvPr>
            <p:ph sz="half" idx="2"/>
          </p:nvPr>
        </p:nvSpPr>
        <p:spPr>
          <a:xfrm>
            <a:off x="6172200" y="1825625"/>
            <a:ext cx="5181600" cy="41074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6673C96F-0848-B14D-9E8E-FB085B5714DC}"/>
              </a:ext>
            </a:extLst>
          </p:cNvPr>
          <p:cNvPicPr>
            <a:picLocks noChangeAspect="1"/>
          </p:cNvPicPr>
          <p:nvPr userDrawn="1"/>
        </p:nvPicPr>
        <p:blipFill>
          <a:blip r:embed="rId3"/>
          <a:stretch>
            <a:fillRect/>
          </a:stretch>
        </p:blipFill>
        <p:spPr>
          <a:xfrm>
            <a:off x="838200" y="6311900"/>
            <a:ext cx="3357949" cy="327021"/>
          </a:xfrm>
          <a:prstGeom prst="rect">
            <a:avLst/>
          </a:prstGeom>
        </p:spPr>
      </p:pic>
      <p:cxnSp>
        <p:nvCxnSpPr>
          <p:cNvPr id="6" name="Straight Connector 5">
            <a:extLst>
              <a:ext uri="{FF2B5EF4-FFF2-40B4-BE49-F238E27FC236}">
                <a16:creationId xmlns:a16="http://schemas.microsoft.com/office/drawing/2014/main" id="{85EAD5AE-1A7D-AA4F-8E1D-966C8E2DDAAF}"/>
              </a:ext>
            </a:extLst>
          </p:cNvPr>
          <p:cNvCxnSpPr/>
          <p:nvPr userDrawn="1"/>
        </p:nvCxnSpPr>
        <p:spPr>
          <a:xfrm>
            <a:off x="838200" y="6117535"/>
            <a:ext cx="10515600" cy="0"/>
          </a:xfrm>
          <a:prstGeom prst="line">
            <a:avLst/>
          </a:prstGeom>
          <a:ln>
            <a:solidFill>
              <a:srgbClr val="1B9ADD"/>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3095A1FE-AC17-E645-B7E0-00BB6DC9BDC8}"/>
              </a:ext>
            </a:extLst>
          </p:cNvPr>
          <p:cNvSpPr txBox="1"/>
          <p:nvPr userDrawn="1"/>
        </p:nvSpPr>
        <p:spPr>
          <a:xfrm>
            <a:off x="8230233" y="6331144"/>
            <a:ext cx="2197443" cy="307777"/>
          </a:xfrm>
          <a:prstGeom prst="rect">
            <a:avLst/>
          </a:prstGeom>
          <a:noFill/>
        </p:spPr>
        <p:txBody>
          <a:bodyPr wrap="square" rtlCol="0">
            <a:spAutoFit/>
          </a:bodyPr>
          <a:lstStyle/>
          <a:p>
            <a:pPr algn="r"/>
            <a:r>
              <a:rPr lang="en-US" sz="1400">
                <a:solidFill>
                  <a:srgbClr val="179ADC"/>
                </a:solidFill>
              </a:rPr>
              <a:t>#</a:t>
            </a:r>
            <a:r>
              <a:rPr lang="en-US" sz="1400" err="1">
                <a:solidFill>
                  <a:srgbClr val="179ADC"/>
                </a:solidFill>
              </a:rPr>
              <a:t>UniversalHealth</a:t>
            </a:r>
            <a:endParaRPr lang="en-US" sz="1400">
              <a:solidFill>
                <a:srgbClr val="179ADC"/>
              </a:solidFill>
            </a:endParaRPr>
          </a:p>
        </p:txBody>
      </p:sp>
      <p:sp>
        <p:nvSpPr>
          <p:cNvPr id="149" name="Slide Number Placeholder 8">
            <a:extLst>
              <a:ext uri="{FF2B5EF4-FFF2-40B4-BE49-F238E27FC236}">
                <a16:creationId xmlns:a16="http://schemas.microsoft.com/office/drawing/2014/main" id="{7B688C03-DDF2-EF47-A617-B5FC4516F0E0}"/>
              </a:ext>
            </a:extLst>
          </p:cNvPr>
          <p:cNvSpPr>
            <a:spLocks noGrp="1"/>
          </p:cNvSpPr>
          <p:nvPr>
            <p:ph type="sldNum" sz="quarter" idx="4"/>
          </p:nvPr>
        </p:nvSpPr>
        <p:spPr>
          <a:xfrm>
            <a:off x="10614613" y="6292846"/>
            <a:ext cx="739187" cy="365125"/>
          </a:xfrm>
          <a:prstGeom prst="rect">
            <a:avLst/>
          </a:prstGeom>
        </p:spPr>
        <p:txBody>
          <a:bodyPr vert="horz" lIns="91440" tIns="45720" rIns="91440" bIns="45720" rtlCol="0" anchor="ctr"/>
          <a:lstStyle>
            <a:lvl1pPr algn="ctr">
              <a:defRPr sz="1200">
                <a:solidFill>
                  <a:srgbClr val="179ADC"/>
                </a:solidFill>
              </a:defRPr>
            </a:lvl1pPr>
          </a:lstStyle>
          <a:p>
            <a:fld id="{CEF48CEA-885D-5C4E-A5CD-C931F1E95D6A}" type="slidenum">
              <a:rPr lang="en-US" smtClean="0"/>
              <a:pPr/>
              <a:t>‹#›</a:t>
            </a:fld>
            <a:endParaRPr lang="en-US"/>
          </a:p>
        </p:txBody>
      </p:sp>
      <p:cxnSp>
        <p:nvCxnSpPr>
          <p:cNvPr id="150" name="Straight Connector 149">
            <a:extLst>
              <a:ext uri="{FF2B5EF4-FFF2-40B4-BE49-F238E27FC236}">
                <a16:creationId xmlns:a16="http://schemas.microsoft.com/office/drawing/2014/main" id="{D192B646-D70B-BE4C-9EF2-45543AF89F1A}"/>
              </a:ext>
            </a:extLst>
          </p:cNvPr>
          <p:cNvCxnSpPr>
            <a:cxnSpLocks/>
          </p:cNvCxnSpPr>
          <p:nvPr userDrawn="1"/>
        </p:nvCxnSpPr>
        <p:spPr>
          <a:xfrm flipV="1">
            <a:off x="10614613" y="6350195"/>
            <a:ext cx="0" cy="307776"/>
          </a:xfrm>
          <a:prstGeom prst="line">
            <a:avLst/>
          </a:prstGeom>
          <a:ln>
            <a:solidFill>
              <a:srgbClr val="179ADC"/>
            </a:solidFill>
          </a:ln>
        </p:spPr>
        <p:style>
          <a:lnRef idx="1">
            <a:schemeClr val="accent1"/>
          </a:lnRef>
          <a:fillRef idx="0">
            <a:schemeClr val="accent1"/>
          </a:fillRef>
          <a:effectRef idx="0">
            <a:schemeClr val="accent1"/>
          </a:effectRef>
          <a:fontRef idx="minor">
            <a:schemeClr val="tx1"/>
          </a:fontRef>
        </p:style>
      </p:cxnSp>
      <p:grpSp>
        <p:nvGrpSpPr>
          <p:cNvPr id="151" name="Group 3">
            <a:extLst>
              <a:ext uri="{FF2B5EF4-FFF2-40B4-BE49-F238E27FC236}">
                <a16:creationId xmlns:a16="http://schemas.microsoft.com/office/drawing/2014/main" id="{AE1D222B-AEE6-7844-96AD-5C646776D0AF}"/>
              </a:ext>
            </a:extLst>
          </p:cNvPr>
          <p:cNvGrpSpPr>
            <a:grpSpLocks/>
          </p:cNvGrpSpPr>
          <p:nvPr userDrawn="1"/>
        </p:nvGrpSpPr>
        <p:grpSpPr bwMode="auto">
          <a:xfrm>
            <a:off x="847085" y="6277551"/>
            <a:ext cx="3681413" cy="423863"/>
            <a:chOff x="2933700" y="4378325"/>
            <a:chExt cx="3681413" cy="423863"/>
          </a:xfrm>
          <a:solidFill>
            <a:srgbClr val="179ADC"/>
          </a:solidFill>
        </p:grpSpPr>
        <p:sp>
          <p:nvSpPr>
            <p:cNvPr id="152" name="Freeform 140">
              <a:extLst>
                <a:ext uri="{FF2B5EF4-FFF2-40B4-BE49-F238E27FC236}">
                  <a16:creationId xmlns:a16="http://schemas.microsoft.com/office/drawing/2014/main" id="{B49B5035-E6F7-1647-A2C6-D673A6BCB4F4}"/>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3" name="Freeform 141">
              <a:extLst>
                <a:ext uri="{FF2B5EF4-FFF2-40B4-BE49-F238E27FC236}">
                  <a16:creationId xmlns:a16="http://schemas.microsoft.com/office/drawing/2014/main" id="{81E703B3-3824-3E43-8338-7F7660CEAFD3}"/>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4" name="Freeform 142">
              <a:extLst>
                <a:ext uri="{FF2B5EF4-FFF2-40B4-BE49-F238E27FC236}">
                  <a16:creationId xmlns:a16="http://schemas.microsoft.com/office/drawing/2014/main" id="{BDCC69B0-91A9-9A41-993D-262C152B88FA}"/>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5" name="Freeform 143">
              <a:extLst>
                <a:ext uri="{FF2B5EF4-FFF2-40B4-BE49-F238E27FC236}">
                  <a16:creationId xmlns:a16="http://schemas.microsoft.com/office/drawing/2014/main" id="{4CBFFB66-11E1-4F47-8144-29AB2AE7F94D}"/>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6" name="Freeform 144">
              <a:extLst>
                <a:ext uri="{FF2B5EF4-FFF2-40B4-BE49-F238E27FC236}">
                  <a16:creationId xmlns:a16="http://schemas.microsoft.com/office/drawing/2014/main" id="{4F3103EB-E587-FE43-BD5E-1D2B6AD0F995}"/>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7" name="Freeform 145">
              <a:extLst>
                <a:ext uri="{FF2B5EF4-FFF2-40B4-BE49-F238E27FC236}">
                  <a16:creationId xmlns:a16="http://schemas.microsoft.com/office/drawing/2014/main" id="{15029236-6DE6-DC46-8AC0-3146093254B2}"/>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6">
              <a:extLst>
                <a:ext uri="{FF2B5EF4-FFF2-40B4-BE49-F238E27FC236}">
                  <a16:creationId xmlns:a16="http://schemas.microsoft.com/office/drawing/2014/main" id="{52A94B81-6DD8-7F4C-AD9C-A9AF5E60591F}"/>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47">
              <a:extLst>
                <a:ext uri="{FF2B5EF4-FFF2-40B4-BE49-F238E27FC236}">
                  <a16:creationId xmlns:a16="http://schemas.microsoft.com/office/drawing/2014/main" id="{67743AA2-904F-5D41-8CBE-652866CD2D64}"/>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8">
              <a:extLst>
                <a:ext uri="{FF2B5EF4-FFF2-40B4-BE49-F238E27FC236}">
                  <a16:creationId xmlns:a16="http://schemas.microsoft.com/office/drawing/2014/main" id="{57D3284D-3E91-6B4A-BF79-C16C16FFD8F8}"/>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9">
              <a:extLst>
                <a:ext uri="{FF2B5EF4-FFF2-40B4-BE49-F238E27FC236}">
                  <a16:creationId xmlns:a16="http://schemas.microsoft.com/office/drawing/2014/main" id="{32838868-F2AA-2E4D-9C21-D1BF2BFC7438}"/>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50">
              <a:extLst>
                <a:ext uri="{FF2B5EF4-FFF2-40B4-BE49-F238E27FC236}">
                  <a16:creationId xmlns:a16="http://schemas.microsoft.com/office/drawing/2014/main" id="{6616D8B2-EA1C-E245-BDD2-F79BB89E3D23}"/>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51">
              <a:extLst>
                <a:ext uri="{FF2B5EF4-FFF2-40B4-BE49-F238E27FC236}">
                  <a16:creationId xmlns:a16="http://schemas.microsoft.com/office/drawing/2014/main" id="{06D5C083-090A-E945-8498-03A1E96D53D9}"/>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52">
              <a:extLst>
                <a:ext uri="{FF2B5EF4-FFF2-40B4-BE49-F238E27FC236}">
                  <a16:creationId xmlns:a16="http://schemas.microsoft.com/office/drawing/2014/main" id="{1E1265FB-FE21-5246-842A-C794B89DF5FC}"/>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53">
              <a:extLst>
                <a:ext uri="{FF2B5EF4-FFF2-40B4-BE49-F238E27FC236}">
                  <a16:creationId xmlns:a16="http://schemas.microsoft.com/office/drawing/2014/main" id="{0587F020-F4F0-C640-ACD7-563A535FD119}"/>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54">
              <a:extLst>
                <a:ext uri="{FF2B5EF4-FFF2-40B4-BE49-F238E27FC236}">
                  <a16:creationId xmlns:a16="http://schemas.microsoft.com/office/drawing/2014/main" id="{7C1C773A-9E3A-AC49-8E35-5D2C7D6ED669}"/>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5">
              <a:extLst>
                <a:ext uri="{FF2B5EF4-FFF2-40B4-BE49-F238E27FC236}">
                  <a16:creationId xmlns:a16="http://schemas.microsoft.com/office/drawing/2014/main" id="{4A7F28C8-DCF1-4349-BB64-962237E1DC0F}"/>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6">
              <a:extLst>
                <a:ext uri="{FF2B5EF4-FFF2-40B4-BE49-F238E27FC236}">
                  <a16:creationId xmlns:a16="http://schemas.microsoft.com/office/drawing/2014/main" id="{D812679B-F023-CA40-93C5-B0C76650192A}"/>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7">
              <a:extLst>
                <a:ext uri="{FF2B5EF4-FFF2-40B4-BE49-F238E27FC236}">
                  <a16:creationId xmlns:a16="http://schemas.microsoft.com/office/drawing/2014/main" id="{412F55AD-8022-0D40-9846-1BB14E4927AA}"/>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8">
              <a:extLst>
                <a:ext uri="{FF2B5EF4-FFF2-40B4-BE49-F238E27FC236}">
                  <a16:creationId xmlns:a16="http://schemas.microsoft.com/office/drawing/2014/main" id="{99E39BC7-A4F2-4A49-B33D-ABE1249AC182}"/>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9">
              <a:extLst>
                <a:ext uri="{FF2B5EF4-FFF2-40B4-BE49-F238E27FC236}">
                  <a16:creationId xmlns:a16="http://schemas.microsoft.com/office/drawing/2014/main" id="{FAB3FE5E-BD45-6844-9CC0-E953BF0D3B42}"/>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60">
              <a:extLst>
                <a:ext uri="{FF2B5EF4-FFF2-40B4-BE49-F238E27FC236}">
                  <a16:creationId xmlns:a16="http://schemas.microsoft.com/office/drawing/2014/main" id="{431F49C7-8776-3D4D-B852-6E5335DF8E55}"/>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61">
              <a:extLst>
                <a:ext uri="{FF2B5EF4-FFF2-40B4-BE49-F238E27FC236}">
                  <a16:creationId xmlns:a16="http://schemas.microsoft.com/office/drawing/2014/main" id="{03243F55-70E7-9B41-8B40-7B63AA5EA45D}"/>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62">
              <a:extLst>
                <a:ext uri="{FF2B5EF4-FFF2-40B4-BE49-F238E27FC236}">
                  <a16:creationId xmlns:a16="http://schemas.microsoft.com/office/drawing/2014/main" id="{04281F14-A989-7F44-83C0-0C32D5ADC36B}"/>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63">
              <a:extLst>
                <a:ext uri="{FF2B5EF4-FFF2-40B4-BE49-F238E27FC236}">
                  <a16:creationId xmlns:a16="http://schemas.microsoft.com/office/drawing/2014/main" id="{10830BBB-D14A-F54D-AE0E-4FDB0428409F}"/>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64">
              <a:extLst>
                <a:ext uri="{FF2B5EF4-FFF2-40B4-BE49-F238E27FC236}">
                  <a16:creationId xmlns:a16="http://schemas.microsoft.com/office/drawing/2014/main" id="{7EA1BFFF-1479-404D-95D3-418995638ED9}"/>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5">
              <a:extLst>
                <a:ext uri="{FF2B5EF4-FFF2-40B4-BE49-F238E27FC236}">
                  <a16:creationId xmlns:a16="http://schemas.microsoft.com/office/drawing/2014/main" id="{9AECE0C2-F378-6D43-B686-2161B009799E}"/>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6">
              <a:extLst>
                <a:ext uri="{FF2B5EF4-FFF2-40B4-BE49-F238E27FC236}">
                  <a16:creationId xmlns:a16="http://schemas.microsoft.com/office/drawing/2014/main" id="{F2B6DDD3-66C9-8541-873A-95BA85C185C6}"/>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7">
              <a:extLst>
                <a:ext uri="{FF2B5EF4-FFF2-40B4-BE49-F238E27FC236}">
                  <a16:creationId xmlns:a16="http://schemas.microsoft.com/office/drawing/2014/main" id="{4271D3C3-3F58-C14C-B418-797A016143EE}"/>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8">
              <a:extLst>
                <a:ext uri="{FF2B5EF4-FFF2-40B4-BE49-F238E27FC236}">
                  <a16:creationId xmlns:a16="http://schemas.microsoft.com/office/drawing/2014/main" id="{7CD5D786-2F24-1040-A17E-BADC09A9E44E}"/>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9">
              <a:extLst>
                <a:ext uri="{FF2B5EF4-FFF2-40B4-BE49-F238E27FC236}">
                  <a16:creationId xmlns:a16="http://schemas.microsoft.com/office/drawing/2014/main" id="{5BFC6095-D497-5C41-B8E0-8F7C08B04F56}"/>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70">
              <a:extLst>
                <a:ext uri="{FF2B5EF4-FFF2-40B4-BE49-F238E27FC236}">
                  <a16:creationId xmlns:a16="http://schemas.microsoft.com/office/drawing/2014/main" id="{240A292E-1D85-5842-ADE3-D0CC15B22E67}"/>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71">
              <a:extLst>
                <a:ext uri="{FF2B5EF4-FFF2-40B4-BE49-F238E27FC236}">
                  <a16:creationId xmlns:a16="http://schemas.microsoft.com/office/drawing/2014/main" id="{271D4897-5B66-B940-AF76-E3256CFD3191}"/>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72">
              <a:extLst>
                <a:ext uri="{FF2B5EF4-FFF2-40B4-BE49-F238E27FC236}">
                  <a16:creationId xmlns:a16="http://schemas.microsoft.com/office/drawing/2014/main" id="{0D876030-71CA-CA42-82D4-EC7298B52938}"/>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73">
              <a:extLst>
                <a:ext uri="{FF2B5EF4-FFF2-40B4-BE49-F238E27FC236}">
                  <a16:creationId xmlns:a16="http://schemas.microsoft.com/office/drawing/2014/main" id="{3E6B224B-0A3C-AC44-A6DF-486B65ACB349}"/>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74">
              <a:extLst>
                <a:ext uri="{FF2B5EF4-FFF2-40B4-BE49-F238E27FC236}">
                  <a16:creationId xmlns:a16="http://schemas.microsoft.com/office/drawing/2014/main" id="{DB9FD04A-4FED-FF43-B00F-06842EC98112}"/>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5">
              <a:extLst>
                <a:ext uri="{FF2B5EF4-FFF2-40B4-BE49-F238E27FC236}">
                  <a16:creationId xmlns:a16="http://schemas.microsoft.com/office/drawing/2014/main" id="{6F2F70FD-6500-ED47-B1F4-F680A3D2B7BF}"/>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6">
              <a:extLst>
                <a:ext uri="{FF2B5EF4-FFF2-40B4-BE49-F238E27FC236}">
                  <a16:creationId xmlns:a16="http://schemas.microsoft.com/office/drawing/2014/main" id="{694C8DCF-ADCE-5045-9575-2BB706E8B5B2}"/>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7">
              <a:extLst>
                <a:ext uri="{FF2B5EF4-FFF2-40B4-BE49-F238E27FC236}">
                  <a16:creationId xmlns:a16="http://schemas.microsoft.com/office/drawing/2014/main" id="{DD459B16-D31C-B841-AD92-1D9EC6EE4FCF}"/>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8">
              <a:extLst>
                <a:ext uri="{FF2B5EF4-FFF2-40B4-BE49-F238E27FC236}">
                  <a16:creationId xmlns:a16="http://schemas.microsoft.com/office/drawing/2014/main" id="{CBFF823D-7B48-014C-9F70-0FCD394F9E3A}"/>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9">
              <a:extLst>
                <a:ext uri="{FF2B5EF4-FFF2-40B4-BE49-F238E27FC236}">
                  <a16:creationId xmlns:a16="http://schemas.microsoft.com/office/drawing/2014/main" id="{EEC8982F-4B62-A747-A963-E47930D3FDDE}"/>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80">
              <a:extLst>
                <a:ext uri="{FF2B5EF4-FFF2-40B4-BE49-F238E27FC236}">
                  <a16:creationId xmlns:a16="http://schemas.microsoft.com/office/drawing/2014/main" id="{7B3A46F8-3FC1-6445-869A-99746E54C6C7}"/>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81">
              <a:extLst>
                <a:ext uri="{FF2B5EF4-FFF2-40B4-BE49-F238E27FC236}">
                  <a16:creationId xmlns:a16="http://schemas.microsoft.com/office/drawing/2014/main" id="{CDFE1BFB-E2AD-1345-ACD4-FB850F598A0C}"/>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82">
              <a:extLst>
                <a:ext uri="{FF2B5EF4-FFF2-40B4-BE49-F238E27FC236}">
                  <a16:creationId xmlns:a16="http://schemas.microsoft.com/office/drawing/2014/main" id="{C66A211F-32A6-D945-88B2-BC707CCEE1DD}"/>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83">
              <a:extLst>
                <a:ext uri="{FF2B5EF4-FFF2-40B4-BE49-F238E27FC236}">
                  <a16:creationId xmlns:a16="http://schemas.microsoft.com/office/drawing/2014/main" id="{D0114E4B-8D3E-EC4D-9170-066B6CB6FCB2}"/>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84">
              <a:extLst>
                <a:ext uri="{FF2B5EF4-FFF2-40B4-BE49-F238E27FC236}">
                  <a16:creationId xmlns:a16="http://schemas.microsoft.com/office/drawing/2014/main" id="{DAE9C33A-8C03-3F44-A00E-0A1B040B883D}"/>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5">
              <a:extLst>
                <a:ext uri="{FF2B5EF4-FFF2-40B4-BE49-F238E27FC236}">
                  <a16:creationId xmlns:a16="http://schemas.microsoft.com/office/drawing/2014/main" id="{0BBD7BD0-9CD3-BF42-8E14-90DE6C9F2637}"/>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6">
              <a:extLst>
                <a:ext uri="{FF2B5EF4-FFF2-40B4-BE49-F238E27FC236}">
                  <a16:creationId xmlns:a16="http://schemas.microsoft.com/office/drawing/2014/main" id="{7AC5EF1C-53AE-9E42-8290-3BF68F0D84C9}"/>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7">
              <a:extLst>
                <a:ext uri="{FF2B5EF4-FFF2-40B4-BE49-F238E27FC236}">
                  <a16:creationId xmlns:a16="http://schemas.microsoft.com/office/drawing/2014/main" id="{8C0E9C2F-98B5-D548-B3EC-6E817953F9FF}"/>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8">
              <a:extLst>
                <a:ext uri="{FF2B5EF4-FFF2-40B4-BE49-F238E27FC236}">
                  <a16:creationId xmlns:a16="http://schemas.microsoft.com/office/drawing/2014/main" id="{6794BB6E-5235-5E4E-BA1C-BDEE05EC5D66}"/>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9">
              <a:extLst>
                <a:ext uri="{FF2B5EF4-FFF2-40B4-BE49-F238E27FC236}">
                  <a16:creationId xmlns:a16="http://schemas.microsoft.com/office/drawing/2014/main" id="{71E558F9-43C9-754F-8498-593E7B8840D3}"/>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90">
              <a:extLst>
                <a:ext uri="{FF2B5EF4-FFF2-40B4-BE49-F238E27FC236}">
                  <a16:creationId xmlns:a16="http://schemas.microsoft.com/office/drawing/2014/main" id="{01C92750-65BA-6841-A13F-07D257AE930A}"/>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91">
              <a:extLst>
                <a:ext uri="{FF2B5EF4-FFF2-40B4-BE49-F238E27FC236}">
                  <a16:creationId xmlns:a16="http://schemas.microsoft.com/office/drawing/2014/main" id="{80B59686-5245-6044-95F7-C6BC5AC8B986}"/>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92">
              <a:extLst>
                <a:ext uri="{FF2B5EF4-FFF2-40B4-BE49-F238E27FC236}">
                  <a16:creationId xmlns:a16="http://schemas.microsoft.com/office/drawing/2014/main" id="{83B3CDF5-3BF1-AB4C-8E2E-4EDFF43B33DD}"/>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93">
              <a:extLst>
                <a:ext uri="{FF2B5EF4-FFF2-40B4-BE49-F238E27FC236}">
                  <a16:creationId xmlns:a16="http://schemas.microsoft.com/office/drawing/2014/main" id="{6CC70BC8-F35E-A243-AA64-E668B525EDE7}"/>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94">
              <a:extLst>
                <a:ext uri="{FF2B5EF4-FFF2-40B4-BE49-F238E27FC236}">
                  <a16:creationId xmlns:a16="http://schemas.microsoft.com/office/drawing/2014/main" id="{9DD694C6-38DC-3F47-8EB0-A96020C71D00}"/>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5">
              <a:extLst>
                <a:ext uri="{FF2B5EF4-FFF2-40B4-BE49-F238E27FC236}">
                  <a16:creationId xmlns:a16="http://schemas.microsoft.com/office/drawing/2014/main" id="{FE8E86FC-8D02-844F-8875-60469B29D8F9}"/>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6">
              <a:extLst>
                <a:ext uri="{FF2B5EF4-FFF2-40B4-BE49-F238E27FC236}">
                  <a16:creationId xmlns:a16="http://schemas.microsoft.com/office/drawing/2014/main" id="{E9FFA1D8-2E78-2D4F-9F41-03433E9E1165}"/>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7">
              <a:extLst>
                <a:ext uri="{FF2B5EF4-FFF2-40B4-BE49-F238E27FC236}">
                  <a16:creationId xmlns:a16="http://schemas.microsoft.com/office/drawing/2014/main" id="{D70576C1-A85F-AD47-9279-550AAF3E4929}"/>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8">
              <a:extLst>
                <a:ext uri="{FF2B5EF4-FFF2-40B4-BE49-F238E27FC236}">
                  <a16:creationId xmlns:a16="http://schemas.microsoft.com/office/drawing/2014/main" id="{A7848FB7-C120-A24F-B1D8-288137EF3574}"/>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9">
              <a:extLst>
                <a:ext uri="{FF2B5EF4-FFF2-40B4-BE49-F238E27FC236}">
                  <a16:creationId xmlns:a16="http://schemas.microsoft.com/office/drawing/2014/main" id="{230EE5B2-91CE-5145-8BF1-66AB4EDE8D6C}"/>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200">
              <a:extLst>
                <a:ext uri="{FF2B5EF4-FFF2-40B4-BE49-F238E27FC236}">
                  <a16:creationId xmlns:a16="http://schemas.microsoft.com/office/drawing/2014/main" id="{6D15F358-D5C7-154D-9E25-81CA3F8DBF64}"/>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201">
              <a:extLst>
                <a:ext uri="{FF2B5EF4-FFF2-40B4-BE49-F238E27FC236}">
                  <a16:creationId xmlns:a16="http://schemas.microsoft.com/office/drawing/2014/main" id="{8883D3D7-6041-4048-8F66-EE3488B5435C}"/>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202">
              <a:extLst>
                <a:ext uri="{FF2B5EF4-FFF2-40B4-BE49-F238E27FC236}">
                  <a16:creationId xmlns:a16="http://schemas.microsoft.com/office/drawing/2014/main" id="{443B109C-E5C0-414F-8334-B4B1C82914BB}"/>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203">
              <a:extLst>
                <a:ext uri="{FF2B5EF4-FFF2-40B4-BE49-F238E27FC236}">
                  <a16:creationId xmlns:a16="http://schemas.microsoft.com/office/drawing/2014/main" id="{ABF39464-59C4-CD4D-811C-1C4AB14847E1}"/>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204">
              <a:extLst>
                <a:ext uri="{FF2B5EF4-FFF2-40B4-BE49-F238E27FC236}">
                  <a16:creationId xmlns:a16="http://schemas.microsoft.com/office/drawing/2014/main" id="{F017E403-DEBC-EF4A-89FA-1F7747F13F74}"/>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5">
              <a:extLst>
                <a:ext uri="{FF2B5EF4-FFF2-40B4-BE49-F238E27FC236}">
                  <a16:creationId xmlns:a16="http://schemas.microsoft.com/office/drawing/2014/main" id="{8534D8A3-EF92-7347-BCCF-8D5272F0DE4A}"/>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6">
              <a:extLst>
                <a:ext uri="{FF2B5EF4-FFF2-40B4-BE49-F238E27FC236}">
                  <a16:creationId xmlns:a16="http://schemas.microsoft.com/office/drawing/2014/main" id="{C522D1B3-8F95-D445-B86E-F6653E71BBE3}"/>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7">
              <a:extLst>
                <a:ext uri="{FF2B5EF4-FFF2-40B4-BE49-F238E27FC236}">
                  <a16:creationId xmlns:a16="http://schemas.microsoft.com/office/drawing/2014/main" id="{FEB47CA0-FF43-DD48-B761-AACB1C3925CE}"/>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8">
              <a:extLst>
                <a:ext uri="{FF2B5EF4-FFF2-40B4-BE49-F238E27FC236}">
                  <a16:creationId xmlns:a16="http://schemas.microsoft.com/office/drawing/2014/main" id="{0AF64D89-6A12-644D-9DE3-1EF6399F02EF}"/>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9">
              <a:extLst>
                <a:ext uri="{FF2B5EF4-FFF2-40B4-BE49-F238E27FC236}">
                  <a16:creationId xmlns:a16="http://schemas.microsoft.com/office/drawing/2014/main" id="{BD7693B6-9471-C24B-8F57-B8649622618D}"/>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10">
              <a:extLst>
                <a:ext uri="{FF2B5EF4-FFF2-40B4-BE49-F238E27FC236}">
                  <a16:creationId xmlns:a16="http://schemas.microsoft.com/office/drawing/2014/main" id="{FA2F37AA-4C49-9745-87D1-8877AC3DACBD}"/>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11">
              <a:extLst>
                <a:ext uri="{FF2B5EF4-FFF2-40B4-BE49-F238E27FC236}">
                  <a16:creationId xmlns:a16="http://schemas.microsoft.com/office/drawing/2014/main" id="{678CB7BD-2B13-8D4B-9932-59059A4A8EEF}"/>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12">
              <a:extLst>
                <a:ext uri="{FF2B5EF4-FFF2-40B4-BE49-F238E27FC236}">
                  <a16:creationId xmlns:a16="http://schemas.microsoft.com/office/drawing/2014/main" id="{3219BEF2-7D6A-B848-93D8-9F82ED1202DB}"/>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13">
              <a:extLst>
                <a:ext uri="{FF2B5EF4-FFF2-40B4-BE49-F238E27FC236}">
                  <a16:creationId xmlns:a16="http://schemas.microsoft.com/office/drawing/2014/main" id="{E01087FD-DC3B-F745-B51B-268D18EFDBD4}"/>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14">
              <a:extLst>
                <a:ext uri="{FF2B5EF4-FFF2-40B4-BE49-F238E27FC236}">
                  <a16:creationId xmlns:a16="http://schemas.microsoft.com/office/drawing/2014/main" id="{7577E935-2877-F54A-9AB4-C9783784BA6D}"/>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5">
              <a:extLst>
                <a:ext uri="{FF2B5EF4-FFF2-40B4-BE49-F238E27FC236}">
                  <a16:creationId xmlns:a16="http://schemas.microsoft.com/office/drawing/2014/main" id="{8D5AC43E-0ACB-F048-BD4A-60EB1FEAFFD1}"/>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6">
              <a:extLst>
                <a:ext uri="{FF2B5EF4-FFF2-40B4-BE49-F238E27FC236}">
                  <a16:creationId xmlns:a16="http://schemas.microsoft.com/office/drawing/2014/main" id="{B46C4814-C101-D445-BDCD-5BE5ECD6F512}"/>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7">
              <a:extLst>
                <a:ext uri="{FF2B5EF4-FFF2-40B4-BE49-F238E27FC236}">
                  <a16:creationId xmlns:a16="http://schemas.microsoft.com/office/drawing/2014/main" id="{936A1D8E-CF2B-D042-BA8F-11C2FD472DE6}"/>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8">
              <a:extLst>
                <a:ext uri="{FF2B5EF4-FFF2-40B4-BE49-F238E27FC236}">
                  <a16:creationId xmlns:a16="http://schemas.microsoft.com/office/drawing/2014/main" id="{0A22013D-7429-2840-BFBC-77D6F00BE40C}"/>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9">
              <a:extLst>
                <a:ext uri="{FF2B5EF4-FFF2-40B4-BE49-F238E27FC236}">
                  <a16:creationId xmlns:a16="http://schemas.microsoft.com/office/drawing/2014/main" id="{CCFE37AB-BAC4-6443-A949-8AC81984D3FF}"/>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20">
              <a:extLst>
                <a:ext uri="{FF2B5EF4-FFF2-40B4-BE49-F238E27FC236}">
                  <a16:creationId xmlns:a16="http://schemas.microsoft.com/office/drawing/2014/main" id="{BA0A69DC-7E67-CA41-967D-24814D800C65}"/>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21">
              <a:extLst>
                <a:ext uri="{FF2B5EF4-FFF2-40B4-BE49-F238E27FC236}">
                  <a16:creationId xmlns:a16="http://schemas.microsoft.com/office/drawing/2014/main" id="{27830B1C-6FD2-E344-AEE7-36386E13EE90}"/>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22">
              <a:extLst>
                <a:ext uri="{FF2B5EF4-FFF2-40B4-BE49-F238E27FC236}">
                  <a16:creationId xmlns:a16="http://schemas.microsoft.com/office/drawing/2014/main" id="{84FD8ACC-802D-DE4B-A81F-D94DB4038EAF}"/>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23">
              <a:extLst>
                <a:ext uri="{FF2B5EF4-FFF2-40B4-BE49-F238E27FC236}">
                  <a16:creationId xmlns:a16="http://schemas.microsoft.com/office/drawing/2014/main" id="{C0605F96-38F8-1E43-956C-58969BE1B3F9}"/>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24">
              <a:extLst>
                <a:ext uri="{FF2B5EF4-FFF2-40B4-BE49-F238E27FC236}">
                  <a16:creationId xmlns:a16="http://schemas.microsoft.com/office/drawing/2014/main" id="{5DBDC21C-7C15-0D4E-BF3C-73563BAAE5CC}"/>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5">
              <a:extLst>
                <a:ext uri="{FF2B5EF4-FFF2-40B4-BE49-F238E27FC236}">
                  <a16:creationId xmlns:a16="http://schemas.microsoft.com/office/drawing/2014/main" id="{65C6DFA3-8058-D849-A857-CEEC77B278B0}"/>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6">
              <a:extLst>
                <a:ext uri="{FF2B5EF4-FFF2-40B4-BE49-F238E27FC236}">
                  <a16:creationId xmlns:a16="http://schemas.microsoft.com/office/drawing/2014/main" id="{7F680AAB-A416-8A4F-A45C-486F73D5E0F8}"/>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7">
              <a:extLst>
                <a:ext uri="{FF2B5EF4-FFF2-40B4-BE49-F238E27FC236}">
                  <a16:creationId xmlns:a16="http://schemas.microsoft.com/office/drawing/2014/main" id="{7CAF2A1F-C369-FE46-ACB0-76BC69A507BE}"/>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8">
              <a:extLst>
                <a:ext uri="{FF2B5EF4-FFF2-40B4-BE49-F238E27FC236}">
                  <a16:creationId xmlns:a16="http://schemas.microsoft.com/office/drawing/2014/main" id="{6FF88855-0D9D-7948-A87A-8B9E75F95B72}"/>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9">
              <a:extLst>
                <a:ext uri="{FF2B5EF4-FFF2-40B4-BE49-F238E27FC236}">
                  <a16:creationId xmlns:a16="http://schemas.microsoft.com/office/drawing/2014/main" id="{BE42FF0D-40AA-E347-893F-71945EFF8A0C}"/>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30">
              <a:extLst>
                <a:ext uri="{FF2B5EF4-FFF2-40B4-BE49-F238E27FC236}">
                  <a16:creationId xmlns:a16="http://schemas.microsoft.com/office/drawing/2014/main" id="{B9351ABD-BD72-634F-B511-735119F4090A}"/>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31">
              <a:extLst>
                <a:ext uri="{FF2B5EF4-FFF2-40B4-BE49-F238E27FC236}">
                  <a16:creationId xmlns:a16="http://schemas.microsoft.com/office/drawing/2014/main" id="{B56BF612-CBCA-0748-8A84-71A363463938}"/>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32">
              <a:extLst>
                <a:ext uri="{FF2B5EF4-FFF2-40B4-BE49-F238E27FC236}">
                  <a16:creationId xmlns:a16="http://schemas.microsoft.com/office/drawing/2014/main" id="{52359210-9A8E-9745-A079-E8548E07D488}"/>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33">
              <a:extLst>
                <a:ext uri="{FF2B5EF4-FFF2-40B4-BE49-F238E27FC236}">
                  <a16:creationId xmlns:a16="http://schemas.microsoft.com/office/drawing/2014/main" id="{39BDE024-1C0F-4948-A450-A15DB107A94E}"/>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34">
              <a:extLst>
                <a:ext uri="{FF2B5EF4-FFF2-40B4-BE49-F238E27FC236}">
                  <a16:creationId xmlns:a16="http://schemas.microsoft.com/office/drawing/2014/main" id="{F9CCC74C-8D1A-7845-AAF6-0945183A22CB}"/>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5">
              <a:extLst>
                <a:ext uri="{FF2B5EF4-FFF2-40B4-BE49-F238E27FC236}">
                  <a16:creationId xmlns:a16="http://schemas.microsoft.com/office/drawing/2014/main" id="{FAAD9849-039B-8845-AE15-84F96E3945F5}"/>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6">
              <a:extLst>
                <a:ext uri="{FF2B5EF4-FFF2-40B4-BE49-F238E27FC236}">
                  <a16:creationId xmlns:a16="http://schemas.microsoft.com/office/drawing/2014/main" id="{FBBD70C0-2F6B-444F-915F-E12939E933C9}"/>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7">
              <a:extLst>
                <a:ext uri="{FF2B5EF4-FFF2-40B4-BE49-F238E27FC236}">
                  <a16:creationId xmlns:a16="http://schemas.microsoft.com/office/drawing/2014/main" id="{D0836C9E-85AB-1047-B54B-9EAB7994C864}"/>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8">
              <a:extLst>
                <a:ext uri="{FF2B5EF4-FFF2-40B4-BE49-F238E27FC236}">
                  <a16:creationId xmlns:a16="http://schemas.microsoft.com/office/drawing/2014/main" id="{71371FFE-7BD9-8046-84D1-7FE534B48B80}"/>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9">
              <a:extLst>
                <a:ext uri="{FF2B5EF4-FFF2-40B4-BE49-F238E27FC236}">
                  <a16:creationId xmlns:a16="http://schemas.microsoft.com/office/drawing/2014/main" id="{3918345B-6FBC-6541-80FE-EEEE34883FFB}"/>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40">
              <a:extLst>
                <a:ext uri="{FF2B5EF4-FFF2-40B4-BE49-F238E27FC236}">
                  <a16:creationId xmlns:a16="http://schemas.microsoft.com/office/drawing/2014/main" id="{10D5E7EE-C95B-EF47-AF2E-5ADE2366D5F7}"/>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41">
              <a:extLst>
                <a:ext uri="{FF2B5EF4-FFF2-40B4-BE49-F238E27FC236}">
                  <a16:creationId xmlns:a16="http://schemas.microsoft.com/office/drawing/2014/main" id="{514D61B0-FFA0-A249-89A8-E97E1561E230}"/>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42">
              <a:extLst>
                <a:ext uri="{FF2B5EF4-FFF2-40B4-BE49-F238E27FC236}">
                  <a16:creationId xmlns:a16="http://schemas.microsoft.com/office/drawing/2014/main" id="{2FA9BE2F-919A-2642-8E39-9469B447FFDC}"/>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43">
              <a:extLst>
                <a:ext uri="{FF2B5EF4-FFF2-40B4-BE49-F238E27FC236}">
                  <a16:creationId xmlns:a16="http://schemas.microsoft.com/office/drawing/2014/main" id="{0C05EF1A-8CB8-B743-BE82-C896DD692A44}"/>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44">
              <a:extLst>
                <a:ext uri="{FF2B5EF4-FFF2-40B4-BE49-F238E27FC236}">
                  <a16:creationId xmlns:a16="http://schemas.microsoft.com/office/drawing/2014/main" id="{0EEEE5AC-5AC7-2641-B868-3326388C6272}"/>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5">
              <a:extLst>
                <a:ext uri="{FF2B5EF4-FFF2-40B4-BE49-F238E27FC236}">
                  <a16:creationId xmlns:a16="http://schemas.microsoft.com/office/drawing/2014/main" id="{B5AFC83D-9C56-3B42-A2FB-1A59E7F3EF30}"/>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6">
              <a:extLst>
                <a:ext uri="{FF2B5EF4-FFF2-40B4-BE49-F238E27FC236}">
                  <a16:creationId xmlns:a16="http://schemas.microsoft.com/office/drawing/2014/main" id="{F22B71C7-B3E3-A74A-8899-22E578077663}"/>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7">
              <a:extLst>
                <a:ext uri="{FF2B5EF4-FFF2-40B4-BE49-F238E27FC236}">
                  <a16:creationId xmlns:a16="http://schemas.microsoft.com/office/drawing/2014/main" id="{DD96668D-8B88-6149-AE74-2799CA3FF970}"/>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8">
              <a:extLst>
                <a:ext uri="{FF2B5EF4-FFF2-40B4-BE49-F238E27FC236}">
                  <a16:creationId xmlns:a16="http://schemas.microsoft.com/office/drawing/2014/main" id="{BFF50DBE-A23B-4544-8EE6-2A0E316EB85C}"/>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9">
              <a:extLst>
                <a:ext uri="{FF2B5EF4-FFF2-40B4-BE49-F238E27FC236}">
                  <a16:creationId xmlns:a16="http://schemas.microsoft.com/office/drawing/2014/main" id="{3E093559-3229-8F45-B244-E396B5984316}"/>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50">
              <a:extLst>
                <a:ext uri="{FF2B5EF4-FFF2-40B4-BE49-F238E27FC236}">
                  <a16:creationId xmlns:a16="http://schemas.microsoft.com/office/drawing/2014/main" id="{D28F64F5-66AF-C94F-A748-7A321C8F26E6}"/>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51">
              <a:extLst>
                <a:ext uri="{FF2B5EF4-FFF2-40B4-BE49-F238E27FC236}">
                  <a16:creationId xmlns:a16="http://schemas.microsoft.com/office/drawing/2014/main" id="{5A4FC7B6-281C-9445-B2A6-457241466938}"/>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52">
              <a:extLst>
                <a:ext uri="{FF2B5EF4-FFF2-40B4-BE49-F238E27FC236}">
                  <a16:creationId xmlns:a16="http://schemas.microsoft.com/office/drawing/2014/main" id="{BD3252B6-C255-064E-B662-AE764F11DD56}"/>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53">
              <a:extLst>
                <a:ext uri="{FF2B5EF4-FFF2-40B4-BE49-F238E27FC236}">
                  <a16:creationId xmlns:a16="http://schemas.microsoft.com/office/drawing/2014/main" id="{5AD2C44C-E6F5-D840-9D61-F2B9F486D575}"/>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54">
              <a:extLst>
                <a:ext uri="{FF2B5EF4-FFF2-40B4-BE49-F238E27FC236}">
                  <a16:creationId xmlns:a16="http://schemas.microsoft.com/office/drawing/2014/main" id="{CEBDC217-5953-BF4A-B2F0-F8DB998159C4}"/>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5">
              <a:extLst>
                <a:ext uri="{FF2B5EF4-FFF2-40B4-BE49-F238E27FC236}">
                  <a16:creationId xmlns:a16="http://schemas.microsoft.com/office/drawing/2014/main" id="{9E5ECECE-1329-744D-B0A7-03808C246EC3}"/>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6">
              <a:extLst>
                <a:ext uri="{FF2B5EF4-FFF2-40B4-BE49-F238E27FC236}">
                  <a16:creationId xmlns:a16="http://schemas.microsoft.com/office/drawing/2014/main" id="{DD5DF6D9-461E-644D-9082-EC5ADF83A8D5}"/>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7">
              <a:extLst>
                <a:ext uri="{FF2B5EF4-FFF2-40B4-BE49-F238E27FC236}">
                  <a16:creationId xmlns:a16="http://schemas.microsoft.com/office/drawing/2014/main" id="{C7A6C6FF-0F0D-FF40-BCFA-7C06AC9415C1}"/>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8">
              <a:extLst>
                <a:ext uri="{FF2B5EF4-FFF2-40B4-BE49-F238E27FC236}">
                  <a16:creationId xmlns:a16="http://schemas.microsoft.com/office/drawing/2014/main" id="{5A8D48FD-5264-3141-B1E7-1DC634F01F2A}"/>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9">
              <a:extLst>
                <a:ext uri="{FF2B5EF4-FFF2-40B4-BE49-F238E27FC236}">
                  <a16:creationId xmlns:a16="http://schemas.microsoft.com/office/drawing/2014/main" id="{F67A25A9-FCA3-B64D-820F-000FFBE2306C}"/>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60">
              <a:extLst>
                <a:ext uri="{FF2B5EF4-FFF2-40B4-BE49-F238E27FC236}">
                  <a16:creationId xmlns:a16="http://schemas.microsoft.com/office/drawing/2014/main" id="{D2D88A11-16AF-E24B-AC3E-A84669D954C3}"/>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61">
              <a:extLst>
                <a:ext uri="{FF2B5EF4-FFF2-40B4-BE49-F238E27FC236}">
                  <a16:creationId xmlns:a16="http://schemas.microsoft.com/office/drawing/2014/main" id="{FAAE8981-B0E1-3E48-A880-BD3E23163089}"/>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62">
              <a:extLst>
                <a:ext uri="{FF2B5EF4-FFF2-40B4-BE49-F238E27FC236}">
                  <a16:creationId xmlns:a16="http://schemas.microsoft.com/office/drawing/2014/main" id="{BC5DAB9C-A53D-C345-8643-48AD22FCE7BF}"/>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63">
              <a:extLst>
                <a:ext uri="{FF2B5EF4-FFF2-40B4-BE49-F238E27FC236}">
                  <a16:creationId xmlns:a16="http://schemas.microsoft.com/office/drawing/2014/main" id="{14B64CB5-30D2-7E41-BACA-F4D70F80E3B6}"/>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3389946827"/>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9_General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148" name="Rectangle 147">
            <a:extLst>
              <a:ext uri="{FF2B5EF4-FFF2-40B4-BE49-F238E27FC236}">
                <a16:creationId xmlns:a16="http://schemas.microsoft.com/office/drawing/2014/main" id="{3384B415-4853-A247-A37B-29159E22E2DB}"/>
              </a:ext>
            </a:extLst>
          </p:cNvPr>
          <p:cNvSpPr/>
          <p:nvPr userDrawn="1"/>
        </p:nvSpPr>
        <p:spPr>
          <a:xfrm>
            <a:off x="0" y="6119446"/>
            <a:ext cx="12192000" cy="738554"/>
          </a:xfrm>
          <a:prstGeom prst="rect">
            <a:avLst/>
          </a:prstGeom>
          <a:solidFill>
            <a:srgbClr val="179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48C563-FEF0-9F4A-A546-15F2CC57B117}"/>
              </a:ext>
            </a:extLst>
          </p:cNvPr>
          <p:cNvSpPr>
            <a:spLocks noGrp="1"/>
          </p:cNvSpPr>
          <p:nvPr>
            <p:ph type="title"/>
          </p:nvPr>
        </p:nvSpPr>
        <p:spPr>
          <a:xfrm>
            <a:off x="838200" y="365125"/>
            <a:ext cx="10515600" cy="1325563"/>
          </a:xfrm>
        </p:spPr>
        <p:txBody>
          <a:bodyPr/>
          <a:lstStyle>
            <a:lvl1pPr>
              <a:defRPr>
                <a:solidFill>
                  <a:srgbClr val="179ADC"/>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ECA79F75-17A8-DA49-BFBE-8A231940AAC4}"/>
              </a:ext>
            </a:extLst>
          </p:cNvPr>
          <p:cNvSpPr>
            <a:spLocks noGrp="1"/>
          </p:cNvSpPr>
          <p:nvPr>
            <p:ph sz="half" idx="1"/>
          </p:nvPr>
        </p:nvSpPr>
        <p:spPr>
          <a:xfrm>
            <a:off x="838200" y="1825625"/>
            <a:ext cx="5181600" cy="41074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FA706D-A6D0-FA47-88CB-1A0FEC40F602}"/>
              </a:ext>
            </a:extLst>
          </p:cNvPr>
          <p:cNvSpPr>
            <a:spLocks noGrp="1"/>
          </p:cNvSpPr>
          <p:nvPr>
            <p:ph sz="half" idx="2"/>
          </p:nvPr>
        </p:nvSpPr>
        <p:spPr>
          <a:xfrm>
            <a:off x="6172200" y="1825625"/>
            <a:ext cx="5181600" cy="41074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9" name="TextBox 148">
            <a:extLst>
              <a:ext uri="{FF2B5EF4-FFF2-40B4-BE49-F238E27FC236}">
                <a16:creationId xmlns:a16="http://schemas.microsoft.com/office/drawing/2014/main" id="{ECB099A5-7304-DC40-8B40-0A7B649644D9}"/>
              </a:ext>
            </a:extLst>
          </p:cNvPr>
          <p:cNvSpPr txBox="1"/>
          <p:nvPr userDrawn="1"/>
        </p:nvSpPr>
        <p:spPr>
          <a:xfrm>
            <a:off x="7959487" y="6304569"/>
            <a:ext cx="2417187"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cxnSp>
        <p:nvCxnSpPr>
          <p:cNvPr id="150" name="Straight Connector 149">
            <a:extLst>
              <a:ext uri="{FF2B5EF4-FFF2-40B4-BE49-F238E27FC236}">
                <a16:creationId xmlns:a16="http://schemas.microsoft.com/office/drawing/2014/main" id="{24B46963-3CAA-7E46-8E4C-A63175F0D3A3}"/>
              </a:ext>
            </a:extLst>
          </p:cNvPr>
          <p:cNvCxnSpPr>
            <a:cxnSpLocks/>
          </p:cNvCxnSpPr>
          <p:nvPr userDrawn="1"/>
        </p:nvCxnSpPr>
        <p:spPr>
          <a:xfrm flipV="1">
            <a:off x="10614613" y="6301945"/>
            <a:ext cx="0" cy="30777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1" name="Slide Number Placeholder 8">
            <a:extLst>
              <a:ext uri="{FF2B5EF4-FFF2-40B4-BE49-F238E27FC236}">
                <a16:creationId xmlns:a16="http://schemas.microsoft.com/office/drawing/2014/main" id="{9F130AB5-F5AB-E249-8D20-BF830176BA0E}"/>
              </a:ext>
            </a:extLst>
          </p:cNvPr>
          <p:cNvSpPr>
            <a:spLocks noGrp="1"/>
          </p:cNvSpPr>
          <p:nvPr>
            <p:ph type="sldNum" sz="quarter" idx="4"/>
          </p:nvPr>
        </p:nvSpPr>
        <p:spPr>
          <a:xfrm>
            <a:off x="10614613" y="6292846"/>
            <a:ext cx="739187" cy="365125"/>
          </a:xfrm>
          <a:prstGeom prst="rect">
            <a:avLst/>
          </a:prstGeom>
        </p:spPr>
        <p:txBody>
          <a:bodyPr vert="horz" lIns="91440" tIns="45720" rIns="91440" bIns="45720" rtlCol="0" anchor="ctr"/>
          <a:lstStyle>
            <a:lvl1pPr algn="ctr">
              <a:defRPr sz="1200">
                <a:solidFill>
                  <a:schemeClr val="bg1"/>
                </a:solidFill>
              </a:defRPr>
            </a:lvl1pPr>
          </a:lstStyle>
          <a:p>
            <a:fld id="{CEF48CEA-885D-5C4E-A5CD-C931F1E95D6A}" type="slidenum">
              <a:rPr lang="en-US" smtClean="0"/>
              <a:pPr/>
              <a:t>‹#›</a:t>
            </a:fld>
            <a:endParaRPr lang="en-US"/>
          </a:p>
        </p:txBody>
      </p:sp>
      <p:grpSp>
        <p:nvGrpSpPr>
          <p:cNvPr id="152" name="Group 3">
            <a:extLst>
              <a:ext uri="{FF2B5EF4-FFF2-40B4-BE49-F238E27FC236}">
                <a16:creationId xmlns:a16="http://schemas.microsoft.com/office/drawing/2014/main" id="{82982DB3-921A-FC4F-8D48-34393E816062}"/>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3" name="Freeform 140">
              <a:extLst>
                <a:ext uri="{FF2B5EF4-FFF2-40B4-BE49-F238E27FC236}">
                  <a16:creationId xmlns:a16="http://schemas.microsoft.com/office/drawing/2014/main" id="{F878D227-0A61-924E-9C23-2E1BBE7D5774}"/>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4" name="Freeform 141">
              <a:extLst>
                <a:ext uri="{FF2B5EF4-FFF2-40B4-BE49-F238E27FC236}">
                  <a16:creationId xmlns:a16="http://schemas.microsoft.com/office/drawing/2014/main" id="{45339924-27F0-0049-8BC1-D10E2B0BAC1C}"/>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5" name="Freeform 142">
              <a:extLst>
                <a:ext uri="{FF2B5EF4-FFF2-40B4-BE49-F238E27FC236}">
                  <a16:creationId xmlns:a16="http://schemas.microsoft.com/office/drawing/2014/main" id="{A945EEAD-D711-A348-A106-25DE80976C91}"/>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6" name="Freeform 143">
              <a:extLst>
                <a:ext uri="{FF2B5EF4-FFF2-40B4-BE49-F238E27FC236}">
                  <a16:creationId xmlns:a16="http://schemas.microsoft.com/office/drawing/2014/main" id="{422C1DF3-E1F9-C445-8B72-4750DE0C0437}"/>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7" name="Freeform 144">
              <a:extLst>
                <a:ext uri="{FF2B5EF4-FFF2-40B4-BE49-F238E27FC236}">
                  <a16:creationId xmlns:a16="http://schemas.microsoft.com/office/drawing/2014/main" id="{2382C491-FF1D-4842-9CFF-96526F7740CF}"/>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5">
              <a:extLst>
                <a:ext uri="{FF2B5EF4-FFF2-40B4-BE49-F238E27FC236}">
                  <a16:creationId xmlns:a16="http://schemas.microsoft.com/office/drawing/2014/main" id="{68457D7B-B0E4-7647-8A44-CBEC96AE4CB9}"/>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46">
              <a:extLst>
                <a:ext uri="{FF2B5EF4-FFF2-40B4-BE49-F238E27FC236}">
                  <a16:creationId xmlns:a16="http://schemas.microsoft.com/office/drawing/2014/main" id="{D4BBC7A6-6192-7249-BAD6-A53A4DC927EC}"/>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7">
              <a:extLst>
                <a:ext uri="{FF2B5EF4-FFF2-40B4-BE49-F238E27FC236}">
                  <a16:creationId xmlns:a16="http://schemas.microsoft.com/office/drawing/2014/main" id="{96B394C8-B629-0D44-AD70-6070E9458FB4}"/>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8">
              <a:extLst>
                <a:ext uri="{FF2B5EF4-FFF2-40B4-BE49-F238E27FC236}">
                  <a16:creationId xmlns:a16="http://schemas.microsoft.com/office/drawing/2014/main" id="{7F325F18-A961-FA4A-A983-46C052265C9F}"/>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49">
              <a:extLst>
                <a:ext uri="{FF2B5EF4-FFF2-40B4-BE49-F238E27FC236}">
                  <a16:creationId xmlns:a16="http://schemas.microsoft.com/office/drawing/2014/main" id="{BD2F75EA-B5AF-DC4F-9D22-D5BF1137D585}"/>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50">
              <a:extLst>
                <a:ext uri="{FF2B5EF4-FFF2-40B4-BE49-F238E27FC236}">
                  <a16:creationId xmlns:a16="http://schemas.microsoft.com/office/drawing/2014/main" id="{0E1227FA-50A6-5E4F-9880-4BB93E63186C}"/>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51">
              <a:extLst>
                <a:ext uri="{FF2B5EF4-FFF2-40B4-BE49-F238E27FC236}">
                  <a16:creationId xmlns:a16="http://schemas.microsoft.com/office/drawing/2014/main" id="{051E54C1-373C-E44E-8FE2-ABFE34FF5F25}"/>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52">
              <a:extLst>
                <a:ext uri="{FF2B5EF4-FFF2-40B4-BE49-F238E27FC236}">
                  <a16:creationId xmlns:a16="http://schemas.microsoft.com/office/drawing/2014/main" id="{9056AEC5-A9FD-EF4B-8A66-0A352E67278C}"/>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53">
              <a:extLst>
                <a:ext uri="{FF2B5EF4-FFF2-40B4-BE49-F238E27FC236}">
                  <a16:creationId xmlns:a16="http://schemas.microsoft.com/office/drawing/2014/main" id="{D784B93E-14AC-2E45-946F-88233A579DF9}"/>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4">
              <a:extLst>
                <a:ext uri="{FF2B5EF4-FFF2-40B4-BE49-F238E27FC236}">
                  <a16:creationId xmlns:a16="http://schemas.microsoft.com/office/drawing/2014/main" id="{E7AB0452-E438-314A-AAAE-9C8C1B0696DA}"/>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5">
              <a:extLst>
                <a:ext uri="{FF2B5EF4-FFF2-40B4-BE49-F238E27FC236}">
                  <a16:creationId xmlns:a16="http://schemas.microsoft.com/office/drawing/2014/main" id="{843919B7-84BB-7446-996F-3E124F8907B8}"/>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6">
              <a:extLst>
                <a:ext uri="{FF2B5EF4-FFF2-40B4-BE49-F238E27FC236}">
                  <a16:creationId xmlns:a16="http://schemas.microsoft.com/office/drawing/2014/main" id="{0D89E448-7177-994C-BB81-2FB4C7C4FF94}"/>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7">
              <a:extLst>
                <a:ext uri="{FF2B5EF4-FFF2-40B4-BE49-F238E27FC236}">
                  <a16:creationId xmlns:a16="http://schemas.microsoft.com/office/drawing/2014/main" id="{45ABB02C-DDEA-3449-9655-FD1B8398BE8D}"/>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8">
              <a:extLst>
                <a:ext uri="{FF2B5EF4-FFF2-40B4-BE49-F238E27FC236}">
                  <a16:creationId xmlns:a16="http://schemas.microsoft.com/office/drawing/2014/main" id="{51284EA9-61AB-4946-91D9-8D1A54F2E5D2}"/>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9">
              <a:extLst>
                <a:ext uri="{FF2B5EF4-FFF2-40B4-BE49-F238E27FC236}">
                  <a16:creationId xmlns:a16="http://schemas.microsoft.com/office/drawing/2014/main" id="{8EE0E6AC-571B-E349-98CA-BC9B9F5C3055}"/>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60">
              <a:extLst>
                <a:ext uri="{FF2B5EF4-FFF2-40B4-BE49-F238E27FC236}">
                  <a16:creationId xmlns:a16="http://schemas.microsoft.com/office/drawing/2014/main" id="{F3FD6046-9888-A94D-9E8C-15D5906FC19E}"/>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61">
              <a:extLst>
                <a:ext uri="{FF2B5EF4-FFF2-40B4-BE49-F238E27FC236}">
                  <a16:creationId xmlns:a16="http://schemas.microsoft.com/office/drawing/2014/main" id="{71585DD7-D7C5-4A4B-9F71-3B2FDBE42114}"/>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62">
              <a:extLst>
                <a:ext uri="{FF2B5EF4-FFF2-40B4-BE49-F238E27FC236}">
                  <a16:creationId xmlns:a16="http://schemas.microsoft.com/office/drawing/2014/main" id="{BDD34FC2-4C9B-504A-81A4-D2470E952653}"/>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63">
              <a:extLst>
                <a:ext uri="{FF2B5EF4-FFF2-40B4-BE49-F238E27FC236}">
                  <a16:creationId xmlns:a16="http://schemas.microsoft.com/office/drawing/2014/main" id="{0C589FA1-9CB0-8042-8919-54E1F555B12A}"/>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4">
              <a:extLst>
                <a:ext uri="{FF2B5EF4-FFF2-40B4-BE49-F238E27FC236}">
                  <a16:creationId xmlns:a16="http://schemas.microsoft.com/office/drawing/2014/main" id="{6298CA19-1EC6-BF43-ACE8-47123CE0F2DB}"/>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5">
              <a:extLst>
                <a:ext uri="{FF2B5EF4-FFF2-40B4-BE49-F238E27FC236}">
                  <a16:creationId xmlns:a16="http://schemas.microsoft.com/office/drawing/2014/main" id="{EC3CCF9E-AA95-C34A-BC96-9CC07184A084}"/>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6">
              <a:extLst>
                <a:ext uri="{FF2B5EF4-FFF2-40B4-BE49-F238E27FC236}">
                  <a16:creationId xmlns:a16="http://schemas.microsoft.com/office/drawing/2014/main" id="{6DAAF0E1-3705-C54A-ACFE-D622D635A72B}"/>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7">
              <a:extLst>
                <a:ext uri="{FF2B5EF4-FFF2-40B4-BE49-F238E27FC236}">
                  <a16:creationId xmlns:a16="http://schemas.microsoft.com/office/drawing/2014/main" id="{22185743-AE69-7D42-B6FE-4B58E7C821EE}"/>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8">
              <a:extLst>
                <a:ext uri="{FF2B5EF4-FFF2-40B4-BE49-F238E27FC236}">
                  <a16:creationId xmlns:a16="http://schemas.microsoft.com/office/drawing/2014/main" id="{3F7F3DFB-3541-2B4A-B0D4-1BBD3BFB5FE5}"/>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9">
              <a:extLst>
                <a:ext uri="{FF2B5EF4-FFF2-40B4-BE49-F238E27FC236}">
                  <a16:creationId xmlns:a16="http://schemas.microsoft.com/office/drawing/2014/main" id="{BC9DF9CD-DFF7-C045-86C2-8EC578220967}"/>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70">
              <a:extLst>
                <a:ext uri="{FF2B5EF4-FFF2-40B4-BE49-F238E27FC236}">
                  <a16:creationId xmlns:a16="http://schemas.microsoft.com/office/drawing/2014/main" id="{6686F8E8-E687-F645-8F22-82BE1DFD11A0}"/>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71">
              <a:extLst>
                <a:ext uri="{FF2B5EF4-FFF2-40B4-BE49-F238E27FC236}">
                  <a16:creationId xmlns:a16="http://schemas.microsoft.com/office/drawing/2014/main" id="{A08FD8AB-497D-604A-9E03-0C192A463AB5}"/>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72">
              <a:extLst>
                <a:ext uri="{FF2B5EF4-FFF2-40B4-BE49-F238E27FC236}">
                  <a16:creationId xmlns:a16="http://schemas.microsoft.com/office/drawing/2014/main" id="{9121C4E1-D31B-054B-A514-E38D8B9BA5E5}"/>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73">
              <a:extLst>
                <a:ext uri="{FF2B5EF4-FFF2-40B4-BE49-F238E27FC236}">
                  <a16:creationId xmlns:a16="http://schemas.microsoft.com/office/drawing/2014/main" id="{23F6134E-C7E5-EE4E-AF36-62B98417C0A1}"/>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4">
              <a:extLst>
                <a:ext uri="{FF2B5EF4-FFF2-40B4-BE49-F238E27FC236}">
                  <a16:creationId xmlns:a16="http://schemas.microsoft.com/office/drawing/2014/main" id="{2A7D6255-15AD-5D42-B49B-1F89F3B1BD2B}"/>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5">
              <a:extLst>
                <a:ext uri="{FF2B5EF4-FFF2-40B4-BE49-F238E27FC236}">
                  <a16:creationId xmlns:a16="http://schemas.microsoft.com/office/drawing/2014/main" id="{E4294B2F-0FA9-6342-B34D-76BB70754A90}"/>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6">
              <a:extLst>
                <a:ext uri="{FF2B5EF4-FFF2-40B4-BE49-F238E27FC236}">
                  <a16:creationId xmlns:a16="http://schemas.microsoft.com/office/drawing/2014/main" id="{509F755F-FDAD-8A49-9310-3C6D58DA3497}"/>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7">
              <a:extLst>
                <a:ext uri="{FF2B5EF4-FFF2-40B4-BE49-F238E27FC236}">
                  <a16:creationId xmlns:a16="http://schemas.microsoft.com/office/drawing/2014/main" id="{8EBFA7DB-461A-0E43-990D-1EF4443AC1AF}"/>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8">
              <a:extLst>
                <a:ext uri="{FF2B5EF4-FFF2-40B4-BE49-F238E27FC236}">
                  <a16:creationId xmlns:a16="http://schemas.microsoft.com/office/drawing/2014/main" id="{AD5B50C7-B103-B84C-9382-D7A8497D5BC4}"/>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9">
              <a:extLst>
                <a:ext uri="{FF2B5EF4-FFF2-40B4-BE49-F238E27FC236}">
                  <a16:creationId xmlns:a16="http://schemas.microsoft.com/office/drawing/2014/main" id="{FCB0A289-060F-6048-80A9-45A921FB8B4F}"/>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80">
              <a:extLst>
                <a:ext uri="{FF2B5EF4-FFF2-40B4-BE49-F238E27FC236}">
                  <a16:creationId xmlns:a16="http://schemas.microsoft.com/office/drawing/2014/main" id="{09DA7162-395F-9949-A44F-7143D61F033D}"/>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81">
              <a:extLst>
                <a:ext uri="{FF2B5EF4-FFF2-40B4-BE49-F238E27FC236}">
                  <a16:creationId xmlns:a16="http://schemas.microsoft.com/office/drawing/2014/main" id="{49C6F249-C886-8042-B80C-3B9658B3FBC4}"/>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82">
              <a:extLst>
                <a:ext uri="{FF2B5EF4-FFF2-40B4-BE49-F238E27FC236}">
                  <a16:creationId xmlns:a16="http://schemas.microsoft.com/office/drawing/2014/main" id="{DCEA5662-ABA7-D747-B85E-5C21F4055D3C}"/>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83">
              <a:extLst>
                <a:ext uri="{FF2B5EF4-FFF2-40B4-BE49-F238E27FC236}">
                  <a16:creationId xmlns:a16="http://schemas.microsoft.com/office/drawing/2014/main" id="{06CFE32F-E2CB-F74D-BF65-1D507053F5F2}"/>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4">
              <a:extLst>
                <a:ext uri="{FF2B5EF4-FFF2-40B4-BE49-F238E27FC236}">
                  <a16:creationId xmlns:a16="http://schemas.microsoft.com/office/drawing/2014/main" id="{55F9578F-93AA-1847-B3FE-7754EC32640E}"/>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5">
              <a:extLst>
                <a:ext uri="{FF2B5EF4-FFF2-40B4-BE49-F238E27FC236}">
                  <a16:creationId xmlns:a16="http://schemas.microsoft.com/office/drawing/2014/main" id="{21071EAA-2CA7-2F46-AD14-B69CABDC5501}"/>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6">
              <a:extLst>
                <a:ext uri="{FF2B5EF4-FFF2-40B4-BE49-F238E27FC236}">
                  <a16:creationId xmlns:a16="http://schemas.microsoft.com/office/drawing/2014/main" id="{87AE8FDA-BEE0-A648-BF4A-3255F3A82E21}"/>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7">
              <a:extLst>
                <a:ext uri="{FF2B5EF4-FFF2-40B4-BE49-F238E27FC236}">
                  <a16:creationId xmlns:a16="http://schemas.microsoft.com/office/drawing/2014/main" id="{DB9EDFDF-BE44-7147-99B3-88837EF77675}"/>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8">
              <a:extLst>
                <a:ext uri="{FF2B5EF4-FFF2-40B4-BE49-F238E27FC236}">
                  <a16:creationId xmlns:a16="http://schemas.microsoft.com/office/drawing/2014/main" id="{78AC68D6-4F9B-7940-8656-16FC41ED6ED1}"/>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9">
              <a:extLst>
                <a:ext uri="{FF2B5EF4-FFF2-40B4-BE49-F238E27FC236}">
                  <a16:creationId xmlns:a16="http://schemas.microsoft.com/office/drawing/2014/main" id="{A50612CA-E883-5E4F-B5E2-6E83CB06C832}"/>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90">
              <a:extLst>
                <a:ext uri="{FF2B5EF4-FFF2-40B4-BE49-F238E27FC236}">
                  <a16:creationId xmlns:a16="http://schemas.microsoft.com/office/drawing/2014/main" id="{2C2C8402-6E21-8149-995E-601182EDA256}"/>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91">
              <a:extLst>
                <a:ext uri="{FF2B5EF4-FFF2-40B4-BE49-F238E27FC236}">
                  <a16:creationId xmlns:a16="http://schemas.microsoft.com/office/drawing/2014/main" id="{4C9C68F6-1C8F-6342-B27A-25F0CF872509}"/>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92">
              <a:extLst>
                <a:ext uri="{FF2B5EF4-FFF2-40B4-BE49-F238E27FC236}">
                  <a16:creationId xmlns:a16="http://schemas.microsoft.com/office/drawing/2014/main" id="{3D1959DA-AF00-A24C-8DBA-47667B6DEBB6}"/>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93">
              <a:extLst>
                <a:ext uri="{FF2B5EF4-FFF2-40B4-BE49-F238E27FC236}">
                  <a16:creationId xmlns:a16="http://schemas.microsoft.com/office/drawing/2014/main" id="{8480B35B-A1FA-F543-805E-2710ED0D9F1F}"/>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4">
              <a:extLst>
                <a:ext uri="{FF2B5EF4-FFF2-40B4-BE49-F238E27FC236}">
                  <a16:creationId xmlns:a16="http://schemas.microsoft.com/office/drawing/2014/main" id="{22A7A7E4-BDDF-5A4D-B402-881723617D42}"/>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5">
              <a:extLst>
                <a:ext uri="{FF2B5EF4-FFF2-40B4-BE49-F238E27FC236}">
                  <a16:creationId xmlns:a16="http://schemas.microsoft.com/office/drawing/2014/main" id="{528BEBA3-E576-7442-9EC6-77B6F715C1AF}"/>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6">
              <a:extLst>
                <a:ext uri="{FF2B5EF4-FFF2-40B4-BE49-F238E27FC236}">
                  <a16:creationId xmlns:a16="http://schemas.microsoft.com/office/drawing/2014/main" id="{6EABF366-A36C-3345-BF35-1045252F2C3F}"/>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7">
              <a:extLst>
                <a:ext uri="{FF2B5EF4-FFF2-40B4-BE49-F238E27FC236}">
                  <a16:creationId xmlns:a16="http://schemas.microsoft.com/office/drawing/2014/main" id="{52B6D999-DAE9-3346-939C-005AEC1200E4}"/>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8">
              <a:extLst>
                <a:ext uri="{FF2B5EF4-FFF2-40B4-BE49-F238E27FC236}">
                  <a16:creationId xmlns:a16="http://schemas.microsoft.com/office/drawing/2014/main" id="{30AB3ED9-341E-BB40-8900-2B5ADD5E2D39}"/>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9">
              <a:extLst>
                <a:ext uri="{FF2B5EF4-FFF2-40B4-BE49-F238E27FC236}">
                  <a16:creationId xmlns:a16="http://schemas.microsoft.com/office/drawing/2014/main" id="{171A7A1A-B401-B848-AC1A-0567C1D5AA91}"/>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200">
              <a:extLst>
                <a:ext uri="{FF2B5EF4-FFF2-40B4-BE49-F238E27FC236}">
                  <a16:creationId xmlns:a16="http://schemas.microsoft.com/office/drawing/2014/main" id="{9B84C0EE-197C-A941-838C-005ACD277D6C}"/>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201">
              <a:extLst>
                <a:ext uri="{FF2B5EF4-FFF2-40B4-BE49-F238E27FC236}">
                  <a16:creationId xmlns:a16="http://schemas.microsoft.com/office/drawing/2014/main" id="{46D26C86-E4D2-1947-93CF-BC94617521DF}"/>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202">
              <a:extLst>
                <a:ext uri="{FF2B5EF4-FFF2-40B4-BE49-F238E27FC236}">
                  <a16:creationId xmlns:a16="http://schemas.microsoft.com/office/drawing/2014/main" id="{930B595F-E3E0-1041-B5CE-CB6D80CB78BB}"/>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203">
              <a:extLst>
                <a:ext uri="{FF2B5EF4-FFF2-40B4-BE49-F238E27FC236}">
                  <a16:creationId xmlns:a16="http://schemas.microsoft.com/office/drawing/2014/main" id="{C3EB91A2-4B81-5D48-B6CA-8F84F7B75C30}"/>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4">
              <a:extLst>
                <a:ext uri="{FF2B5EF4-FFF2-40B4-BE49-F238E27FC236}">
                  <a16:creationId xmlns:a16="http://schemas.microsoft.com/office/drawing/2014/main" id="{A14AC123-8254-0149-8B8E-501710EF2AD3}"/>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5">
              <a:extLst>
                <a:ext uri="{FF2B5EF4-FFF2-40B4-BE49-F238E27FC236}">
                  <a16:creationId xmlns:a16="http://schemas.microsoft.com/office/drawing/2014/main" id="{B241C981-530F-EE4F-8A19-59305924F63A}"/>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6">
              <a:extLst>
                <a:ext uri="{FF2B5EF4-FFF2-40B4-BE49-F238E27FC236}">
                  <a16:creationId xmlns:a16="http://schemas.microsoft.com/office/drawing/2014/main" id="{415687F6-268F-7740-960D-FD889290D859}"/>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7">
              <a:extLst>
                <a:ext uri="{FF2B5EF4-FFF2-40B4-BE49-F238E27FC236}">
                  <a16:creationId xmlns:a16="http://schemas.microsoft.com/office/drawing/2014/main" id="{9A7E0743-455C-B94F-850F-0AFE3AA1C780}"/>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8">
              <a:extLst>
                <a:ext uri="{FF2B5EF4-FFF2-40B4-BE49-F238E27FC236}">
                  <a16:creationId xmlns:a16="http://schemas.microsoft.com/office/drawing/2014/main" id="{9C8EB0E8-BA7D-A545-BB5A-8285503004C5}"/>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9">
              <a:extLst>
                <a:ext uri="{FF2B5EF4-FFF2-40B4-BE49-F238E27FC236}">
                  <a16:creationId xmlns:a16="http://schemas.microsoft.com/office/drawing/2014/main" id="{475B2B40-833B-8143-81E3-03182F65BEFC}"/>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10">
              <a:extLst>
                <a:ext uri="{FF2B5EF4-FFF2-40B4-BE49-F238E27FC236}">
                  <a16:creationId xmlns:a16="http://schemas.microsoft.com/office/drawing/2014/main" id="{F02B3CF0-A52D-FF40-B1CA-77FBAAD310C7}"/>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11">
              <a:extLst>
                <a:ext uri="{FF2B5EF4-FFF2-40B4-BE49-F238E27FC236}">
                  <a16:creationId xmlns:a16="http://schemas.microsoft.com/office/drawing/2014/main" id="{444CB092-2936-2945-8B92-1A484A8521E6}"/>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12">
              <a:extLst>
                <a:ext uri="{FF2B5EF4-FFF2-40B4-BE49-F238E27FC236}">
                  <a16:creationId xmlns:a16="http://schemas.microsoft.com/office/drawing/2014/main" id="{C81FFD0E-9679-8A48-ADEF-2CEA9FB19A82}"/>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13">
              <a:extLst>
                <a:ext uri="{FF2B5EF4-FFF2-40B4-BE49-F238E27FC236}">
                  <a16:creationId xmlns:a16="http://schemas.microsoft.com/office/drawing/2014/main" id="{F1CBEB97-8CC8-4044-AAF8-05EFCA70B19E}"/>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4">
              <a:extLst>
                <a:ext uri="{FF2B5EF4-FFF2-40B4-BE49-F238E27FC236}">
                  <a16:creationId xmlns:a16="http://schemas.microsoft.com/office/drawing/2014/main" id="{E2367B04-8E39-1946-B750-98DE514CA3B3}"/>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5">
              <a:extLst>
                <a:ext uri="{FF2B5EF4-FFF2-40B4-BE49-F238E27FC236}">
                  <a16:creationId xmlns:a16="http://schemas.microsoft.com/office/drawing/2014/main" id="{1EADDC5B-6DC2-A146-A8C6-3A229C95E984}"/>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6">
              <a:extLst>
                <a:ext uri="{FF2B5EF4-FFF2-40B4-BE49-F238E27FC236}">
                  <a16:creationId xmlns:a16="http://schemas.microsoft.com/office/drawing/2014/main" id="{B19BB1DF-39D3-E34C-8A0F-8E9A9CF87DEE}"/>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7">
              <a:extLst>
                <a:ext uri="{FF2B5EF4-FFF2-40B4-BE49-F238E27FC236}">
                  <a16:creationId xmlns:a16="http://schemas.microsoft.com/office/drawing/2014/main" id="{A918E99E-E56F-D34B-8D14-53851E1A7267}"/>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8">
              <a:extLst>
                <a:ext uri="{FF2B5EF4-FFF2-40B4-BE49-F238E27FC236}">
                  <a16:creationId xmlns:a16="http://schemas.microsoft.com/office/drawing/2014/main" id="{346A2D05-3D80-664F-8492-149FC42A5152}"/>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9">
              <a:extLst>
                <a:ext uri="{FF2B5EF4-FFF2-40B4-BE49-F238E27FC236}">
                  <a16:creationId xmlns:a16="http://schemas.microsoft.com/office/drawing/2014/main" id="{BA65DA6E-B97A-954D-B3A9-ED529FA97C3D}"/>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20">
              <a:extLst>
                <a:ext uri="{FF2B5EF4-FFF2-40B4-BE49-F238E27FC236}">
                  <a16:creationId xmlns:a16="http://schemas.microsoft.com/office/drawing/2014/main" id="{C71FB14C-68FB-6A48-88D9-A4270CAA37B6}"/>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21">
              <a:extLst>
                <a:ext uri="{FF2B5EF4-FFF2-40B4-BE49-F238E27FC236}">
                  <a16:creationId xmlns:a16="http://schemas.microsoft.com/office/drawing/2014/main" id="{7502CEAE-6CDD-1241-8714-25382FEDF3CC}"/>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22">
              <a:extLst>
                <a:ext uri="{FF2B5EF4-FFF2-40B4-BE49-F238E27FC236}">
                  <a16:creationId xmlns:a16="http://schemas.microsoft.com/office/drawing/2014/main" id="{9AC6AB3A-4E24-8245-A7A0-2B01E0208895}"/>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23">
              <a:extLst>
                <a:ext uri="{FF2B5EF4-FFF2-40B4-BE49-F238E27FC236}">
                  <a16:creationId xmlns:a16="http://schemas.microsoft.com/office/drawing/2014/main" id="{2122D0F5-DC55-2B49-A702-B9D5B9997AC5}"/>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4">
              <a:extLst>
                <a:ext uri="{FF2B5EF4-FFF2-40B4-BE49-F238E27FC236}">
                  <a16:creationId xmlns:a16="http://schemas.microsoft.com/office/drawing/2014/main" id="{D3E7D619-3D20-6B43-8F6E-92914BF7B6FE}"/>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5">
              <a:extLst>
                <a:ext uri="{FF2B5EF4-FFF2-40B4-BE49-F238E27FC236}">
                  <a16:creationId xmlns:a16="http://schemas.microsoft.com/office/drawing/2014/main" id="{8229CAE7-4023-224D-B3D3-A52F3FA450DC}"/>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6">
              <a:extLst>
                <a:ext uri="{FF2B5EF4-FFF2-40B4-BE49-F238E27FC236}">
                  <a16:creationId xmlns:a16="http://schemas.microsoft.com/office/drawing/2014/main" id="{3A13B149-1C9D-2C48-8922-A784E0BA3A7F}"/>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7">
              <a:extLst>
                <a:ext uri="{FF2B5EF4-FFF2-40B4-BE49-F238E27FC236}">
                  <a16:creationId xmlns:a16="http://schemas.microsoft.com/office/drawing/2014/main" id="{14DC181F-9E3D-284B-82AE-F1E845954521}"/>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8">
              <a:extLst>
                <a:ext uri="{FF2B5EF4-FFF2-40B4-BE49-F238E27FC236}">
                  <a16:creationId xmlns:a16="http://schemas.microsoft.com/office/drawing/2014/main" id="{1B402CB8-0FAD-4643-BE89-825C274699BA}"/>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9">
              <a:extLst>
                <a:ext uri="{FF2B5EF4-FFF2-40B4-BE49-F238E27FC236}">
                  <a16:creationId xmlns:a16="http://schemas.microsoft.com/office/drawing/2014/main" id="{67346AFB-9D46-C045-98CE-B127C54EE16D}"/>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30">
              <a:extLst>
                <a:ext uri="{FF2B5EF4-FFF2-40B4-BE49-F238E27FC236}">
                  <a16:creationId xmlns:a16="http://schemas.microsoft.com/office/drawing/2014/main" id="{B3C77E06-5528-1B4A-9B85-335B1BEC900B}"/>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31">
              <a:extLst>
                <a:ext uri="{FF2B5EF4-FFF2-40B4-BE49-F238E27FC236}">
                  <a16:creationId xmlns:a16="http://schemas.microsoft.com/office/drawing/2014/main" id="{577322CE-460E-8243-B20A-DD1B5B1B2BA8}"/>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32">
              <a:extLst>
                <a:ext uri="{FF2B5EF4-FFF2-40B4-BE49-F238E27FC236}">
                  <a16:creationId xmlns:a16="http://schemas.microsoft.com/office/drawing/2014/main" id="{FB55DFE7-C98C-2847-B2EB-EB2E48FC8FC3}"/>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33">
              <a:extLst>
                <a:ext uri="{FF2B5EF4-FFF2-40B4-BE49-F238E27FC236}">
                  <a16:creationId xmlns:a16="http://schemas.microsoft.com/office/drawing/2014/main" id="{3356505D-0C7B-ED4A-A38B-CB2F3C987288}"/>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4">
              <a:extLst>
                <a:ext uri="{FF2B5EF4-FFF2-40B4-BE49-F238E27FC236}">
                  <a16:creationId xmlns:a16="http://schemas.microsoft.com/office/drawing/2014/main" id="{A86F6010-5560-D74C-AD26-6B06381B1B62}"/>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5">
              <a:extLst>
                <a:ext uri="{FF2B5EF4-FFF2-40B4-BE49-F238E27FC236}">
                  <a16:creationId xmlns:a16="http://schemas.microsoft.com/office/drawing/2014/main" id="{4AC752A9-E6DE-8844-BC10-21E3EF25FAAE}"/>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6">
              <a:extLst>
                <a:ext uri="{FF2B5EF4-FFF2-40B4-BE49-F238E27FC236}">
                  <a16:creationId xmlns:a16="http://schemas.microsoft.com/office/drawing/2014/main" id="{1A2C37A0-7B34-E14E-B1CE-D2A37DAB455B}"/>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7">
              <a:extLst>
                <a:ext uri="{FF2B5EF4-FFF2-40B4-BE49-F238E27FC236}">
                  <a16:creationId xmlns:a16="http://schemas.microsoft.com/office/drawing/2014/main" id="{C08BDFB8-FF3E-D345-A74A-1971524EFA7E}"/>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8">
              <a:extLst>
                <a:ext uri="{FF2B5EF4-FFF2-40B4-BE49-F238E27FC236}">
                  <a16:creationId xmlns:a16="http://schemas.microsoft.com/office/drawing/2014/main" id="{0D45BD64-7944-2B41-BE5B-1BA7A03526D0}"/>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9">
              <a:extLst>
                <a:ext uri="{FF2B5EF4-FFF2-40B4-BE49-F238E27FC236}">
                  <a16:creationId xmlns:a16="http://schemas.microsoft.com/office/drawing/2014/main" id="{399012A4-CB8B-CA4A-A3BA-0FE47C5E3B85}"/>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40">
              <a:extLst>
                <a:ext uri="{FF2B5EF4-FFF2-40B4-BE49-F238E27FC236}">
                  <a16:creationId xmlns:a16="http://schemas.microsoft.com/office/drawing/2014/main" id="{71764A9E-1FE6-3D46-938F-F82361BD12C2}"/>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41">
              <a:extLst>
                <a:ext uri="{FF2B5EF4-FFF2-40B4-BE49-F238E27FC236}">
                  <a16:creationId xmlns:a16="http://schemas.microsoft.com/office/drawing/2014/main" id="{590F788F-A96D-D64A-81DC-A25708438EF3}"/>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42">
              <a:extLst>
                <a:ext uri="{FF2B5EF4-FFF2-40B4-BE49-F238E27FC236}">
                  <a16:creationId xmlns:a16="http://schemas.microsoft.com/office/drawing/2014/main" id="{4A545610-5828-9340-82BB-08DF3F7620D2}"/>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43">
              <a:extLst>
                <a:ext uri="{FF2B5EF4-FFF2-40B4-BE49-F238E27FC236}">
                  <a16:creationId xmlns:a16="http://schemas.microsoft.com/office/drawing/2014/main" id="{0181F4C9-EEB2-FD44-8B5F-2122203C1451}"/>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4">
              <a:extLst>
                <a:ext uri="{FF2B5EF4-FFF2-40B4-BE49-F238E27FC236}">
                  <a16:creationId xmlns:a16="http://schemas.microsoft.com/office/drawing/2014/main" id="{2001CECE-0A36-4E48-B841-53B46640EACF}"/>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5">
              <a:extLst>
                <a:ext uri="{FF2B5EF4-FFF2-40B4-BE49-F238E27FC236}">
                  <a16:creationId xmlns:a16="http://schemas.microsoft.com/office/drawing/2014/main" id="{99D8A4C5-F23C-F541-B29B-FBF278CECC99}"/>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6">
              <a:extLst>
                <a:ext uri="{FF2B5EF4-FFF2-40B4-BE49-F238E27FC236}">
                  <a16:creationId xmlns:a16="http://schemas.microsoft.com/office/drawing/2014/main" id="{4E68AC67-B1F5-3242-9F9E-B56D4049B204}"/>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7">
              <a:extLst>
                <a:ext uri="{FF2B5EF4-FFF2-40B4-BE49-F238E27FC236}">
                  <a16:creationId xmlns:a16="http://schemas.microsoft.com/office/drawing/2014/main" id="{1FFEFC24-9193-1C42-AD1E-455CE6877720}"/>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8">
              <a:extLst>
                <a:ext uri="{FF2B5EF4-FFF2-40B4-BE49-F238E27FC236}">
                  <a16:creationId xmlns:a16="http://schemas.microsoft.com/office/drawing/2014/main" id="{C79C700A-5B01-3F4D-968C-3B9DBF9E0BB5}"/>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9">
              <a:extLst>
                <a:ext uri="{FF2B5EF4-FFF2-40B4-BE49-F238E27FC236}">
                  <a16:creationId xmlns:a16="http://schemas.microsoft.com/office/drawing/2014/main" id="{F2B8BCC4-D634-F246-AE2D-1121FAD95A16}"/>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50">
              <a:extLst>
                <a:ext uri="{FF2B5EF4-FFF2-40B4-BE49-F238E27FC236}">
                  <a16:creationId xmlns:a16="http://schemas.microsoft.com/office/drawing/2014/main" id="{7A2DD2A1-E6B4-8544-97B9-C34B7C99DDBE}"/>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51">
              <a:extLst>
                <a:ext uri="{FF2B5EF4-FFF2-40B4-BE49-F238E27FC236}">
                  <a16:creationId xmlns:a16="http://schemas.microsoft.com/office/drawing/2014/main" id="{9042688F-40E7-6E4A-B929-CA9B1E97D91E}"/>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52">
              <a:extLst>
                <a:ext uri="{FF2B5EF4-FFF2-40B4-BE49-F238E27FC236}">
                  <a16:creationId xmlns:a16="http://schemas.microsoft.com/office/drawing/2014/main" id="{37F8AE4A-5FFB-C943-97FF-6659A4B5140D}"/>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53">
              <a:extLst>
                <a:ext uri="{FF2B5EF4-FFF2-40B4-BE49-F238E27FC236}">
                  <a16:creationId xmlns:a16="http://schemas.microsoft.com/office/drawing/2014/main" id="{C03642CA-A1D3-E442-8E0C-623E55463D21}"/>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4">
              <a:extLst>
                <a:ext uri="{FF2B5EF4-FFF2-40B4-BE49-F238E27FC236}">
                  <a16:creationId xmlns:a16="http://schemas.microsoft.com/office/drawing/2014/main" id="{912D8B98-103E-1843-9190-BD1B9B6A58A5}"/>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5">
              <a:extLst>
                <a:ext uri="{FF2B5EF4-FFF2-40B4-BE49-F238E27FC236}">
                  <a16:creationId xmlns:a16="http://schemas.microsoft.com/office/drawing/2014/main" id="{B36F44EE-98B2-CE4E-8680-8C65760B8DA8}"/>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6">
              <a:extLst>
                <a:ext uri="{FF2B5EF4-FFF2-40B4-BE49-F238E27FC236}">
                  <a16:creationId xmlns:a16="http://schemas.microsoft.com/office/drawing/2014/main" id="{E093878D-4C0C-B74D-9B8F-38530AD8ED15}"/>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7">
              <a:extLst>
                <a:ext uri="{FF2B5EF4-FFF2-40B4-BE49-F238E27FC236}">
                  <a16:creationId xmlns:a16="http://schemas.microsoft.com/office/drawing/2014/main" id="{077EBF88-B7A6-1B40-9C9B-AC9629F11CD0}"/>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8">
              <a:extLst>
                <a:ext uri="{FF2B5EF4-FFF2-40B4-BE49-F238E27FC236}">
                  <a16:creationId xmlns:a16="http://schemas.microsoft.com/office/drawing/2014/main" id="{F14CB4A7-8EEA-D04F-8AE8-C53A60A7498F}"/>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9">
              <a:extLst>
                <a:ext uri="{FF2B5EF4-FFF2-40B4-BE49-F238E27FC236}">
                  <a16:creationId xmlns:a16="http://schemas.microsoft.com/office/drawing/2014/main" id="{01498A96-91DB-DD48-AB14-43E93C028ED5}"/>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60">
              <a:extLst>
                <a:ext uri="{FF2B5EF4-FFF2-40B4-BE49-F238E27FC236}">
                  <a16:creationId xmlns:a16="http://schemas.microsoft.com/office/drawing/2014/main" id="{A11F5D4C-A9BF-A043-9367-01A7087E577C}"/>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61">
              <a:extLst>
                <a:ext uri="{FF2B5EF4-FFF2-40B4-BE49-F238E27FC236}">
                  <a16:creationId xmlns:a16="http://schemas.microsoft.com/office/drawing/2014/main" id="{88F547DB-A8E7-154C-812C-0019D377750D}"/>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62">
              <a:extLst>
                <a:ext uri="{FF2B5EF4-FFF2-40B4-BE49-F238E27FC236}">
                  <a16:creationId xmlns:a16="http://schemas.microsoft.com/office/drawing/2014/main" id="{3D4F5961-3F52-F841-BBC7-655D7BC35D87}"/>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63">
              <a:extLst>
                <a:ext uri="{FF2B5EF4-FFF2-40B4-BE49-F238E27FC236}">
                  <a16:creationId xmlns:a16="http://schemas.microsoft.com/office/drawing/2014/main" id="{BBD16CD7-2410-7B46-84BD-DCC755591776}"/>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798708798"/>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7_General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148" name="Rectangle 147">
            <a:extLst>
              <a:ext uri="{FF2B5EF4-FFF2-40B4-BE49-F238E27FC236}">
                <a16:creationId xmlns:a16="http://schemas.microsoft.com/office/drawing/2014/main" id="{3384B415-4853-A247-A37B-29159E22E2DB}"/>
              </a:ext>
            </a:extLst>
          </p:cNvPr>
          <p:cNvSpPr/>
          <p:nvPr userDrawn="1"/>
        </p:nvSpPr>
        <p:spPr>
          <a:xfrm>
            <a:off x="0" y="6119446"/>
            <a:ext cx="12192000" cy="738554"/>
          </a:xfrm>
          <a:prstGeom prst="rect">
            <a:avLst/>
          </a:prstGeom>
          <a:solidFill>
            <a:srgbClr val="1F60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48C563-FEF0-9F4A-A546-15F2CC57B117}"/>
              </a:ext>
            </a:extLst>
          </p:cNvPr>
          <p:cNvSpPr>
            <a:spLocks noGrp="1"/>
          </p:cNvSpPr>
          <p:nvPr>
            <p:ph type="title"/>
          </p:nvPr>
        </p:nvSpPr>
        <p:spPr>
          <a:xfrm>
            <a:off x="838200" y="365125"/>
            <a:ext cx="10515600" cy="1325563"/>
          </a:xfrm>
        </p:spPr>
        <p:txBody>
          <a:bodyPr/>
          <a:lstStyle>
            <a:lvl1pPr>
              <a:defRPr>
                <a:solidFill>
                  <a:srgbClr val="1F6093"/>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ECA79F75-17A8-DA49-BFBE-8A231940AAC4}"/>
              </a:ext>
            </a:extLst>
          </p:cNvPr>
          <p:cNvSpPr>
            <a:spLocks noGrp="1"/>
          </p:cNvSpPr>
          <p:nvPr>
            <p:ph sz="half" idx="1"/>
          </p:nvPr>
        </p:nvSpPr>
        <p:spPr>
          <a:xfrm>
            <a:off x="838200" y="1825625"/>
            <a:ext cx="5181600" cy="41074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FA706D-A6D0-FA47-88CB-1A0FEC40F602}"/>
              </a:ext>
            </a:extLst>
          </p:cNvPr>
          <p:cNvSpPr>
            <a:spLocks noGrp="1"/>
          </p:cNvSpPr>
          <p:nvPr>
            <p:ph sz="half" idx="2"/>
          </p:nvPr>
        </p:nvSpPr>
        <p:spPr>
          <a:xfrm>
            <a:off x="6172200" y="1825625"/>
            <a:ext cx="5181600" cy="41074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9" name="TextBox 148">
            <a:extLst>
              <a:ext uri="{FF2B5EF4-FFF2-40B4-BE49-F238E27FC236}">
                <a16:creationId xmlns:a16="http://schemas.microsoft.com/office/drawing/2014/main" id="{ECB099A5-7304-DC40-8B40-0A7B649644D9}"/>
              </a:ext>
            </a:extLst>
          </p:cNvPr>
          <p:cNvSpPr txBox="1"/>
          <p:nvPr userDrawn="1"/>
        </p:nvSpPr>
        <p:spPr>
          <a:xfrm>
            <a:off x="7959487" y="6304569"/>
            <a:ext cx="2417187"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cxnSp>
        <p:nvCxnSpPr>
          <p:cNvPr id="150" name="Straight Connector 149">
            <a:extLst>
              <a:ext uri="{FF2B5EF4-FFF2-40B4-BE49-F238E27FC236}">
                <a16:creationId xmlns:a16="http://schemas.microsoft.com/office/drawing/2014/main" id="{24B46963-3CAA-7E46-8E4C-A63175F0D3A3}"/>
              </a:ext>
            </a:extLst>
          </p:cNvPr>
          <p:cNvCxnSpPr>
            <a:cxnSpLocks/>
          </p:cNvCxnSpPr>
          <p:nvPr userDrawn="1"/>
        </p:nvCxnSpPr>
        <p:spPr>
          <a:xfrm flipV="1">
            <a:off x="10614613" y="6301945"/>
            <a:ext cx="0" cy="30777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1" name="Slide Number Placeholder 8">
            <a:extLst>
              <a:ext uri="{FF2B5EF4-FFF2-40B4-BE49-F238E27FC236}">
                <a16:creationId xmlns:a16="http://schemas.microsoft.com/office/drawing/2014/main" id="{9F130AB5-F5AB-E249-8D20-BF830176BA0E}"/>
              </a:ext>
            </a:extLst>
          </p:cNvPr>
          <p:cNvSpPr>
            <a:spLocks noGrp="1"/>
          </p:cNvSpPr>
          <p:nvPr>
            <p:ph type="sldNum" sz="quarter" idx="4"/>
          </p:nvPr>
        </p:nvSpPr>
        <p:spPr>
          <a:xfrm>
            <a:off x="10614613" y="6292846"/>
            <a:ext cx="739187" cy="365125"/>
          </a:xfrm>
          <a:prstGeom prst="rect">
            <a:avLst/>
          </a:prstGeom>
        </p:spPr>
        <p:txBody>
          <a:bodyPr vert="horz" lIns="91440" tIns="45720" rIns="91440" bIns="45720" rtlCol="0" anchor="ctr"/>
          <a:lstStyle>
            <a:lvl1pPr algn="ctr">
              <a:defRPr sz="1200">
                <a:solidFill>
                  <a:schemeClr val="bg1"/>
                </a:solidFill>
              </a:defRPr>
            </a:lvl1pPr>
          </a:lstStyle>
          <a:p>
            <a:fld id="{CEF48CEA-885D-5C4E-A5CD-C931F1E95D6A}" type="slidenum">
              <a:rPr lang="en-US" smtClean="0"/>
              <a:pPr/>
              <a:t>‹#›</a:t>
            </a:fld>
            <a:endParaRPr lang="en-US"/>
          </a:p>
        </p:txBody>
      </p:sp>
      <p:grpSp>
        <p:nvGrpSpPr>
          <p:cNvPr id="152" name="Group 3">
            <a:extLst>
              <a:ext uri="{FF2B5EF4-FFF2-40B4-BE49-F238E27FC236}">
                <a16:creationId xmlns:a16="http://schemas.microsoft.com/office/drawing/2014/main" id="{C2C5512D-7C27-C949-8282-84144066FE44}"/>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3" name="Freeform 140">
              <a:extLst>
                <a:ext uri="{FF2B5EF4-FFF2-40B4-BE49-F238E27FC236}">
                  <a16:creationId xmlns:a16="http://schemas.microsoft.com/office/drawing/2014/main" id="{FD1B01E8-9018-7546-972E-3281EBCC1287}"/>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4" name="Freeform 141">
              <a:extLst>
                <a:ext uri="{FF2B5EF4-FFF2-40B4-BE49-F238E27FC236}">
                  <a16:creationId xmlns:a16="http://schemas.microsoft.com/office/drawing/2014/main" id="{C208A311-805F-794E-BF2D-D3A98F2C6D37}"/>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5" name="Freeform 142">
              <a:extLst>
                <a:ext uri="{FF2B5EF4-FFF2-40B4-BE49-F238E27FC236}">
                  <a16:creationId xmlns:a16="http://schemas.microsoft.com/office/drawing/2014/main" id="{CD6AC44D-CC01-2748-9B2D-988BACECB71D}"/>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6" name="Freeform 143">
              <a:extLst>
                <a:ext uri="{FF2B5EF4-FFF2-40B4-BE49-F238E27FC236}">
                  <a16:creationId xmlns:a16="http://schemas.microsoft.com/office/drawing/2014/main" id="{51A9A5EA-23D2-9947-BD13-BB30FCC237B4}"/>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7" name="Freeform 144">
              <a:extLst>
                <a:ext uri="{FF2B5EF4-FFF2-40B4-BE49-F238E27FC236}">
                  <a16:creationId xmlns:a16="http://schemas.microsoft.com/office/drawing/2014/main" id="{DAF5326B-E744-FE40-B3A1-3E70727F840D}"/>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5">
              <a:extLst>
                <a:ext uri="{FF2B5EF4-FFF2-40B4-BE49-F238E27FC236}">
                  <a16:creationId xmlns:a16="http://schemas.microsoft.com/office/drawing/2014/main" id="{461D8EA0-BE5D-584B-9937-0BED343473A8}"/>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46">
              <a:extLst>
                <a:ext uri="{FF2B5EF4-FFF2-40B4-BE49-F238E27FC236}">
                  <a16:creationId xmlns:a16="http://schemas.microsoft.com/office/drawing/2014/main" id="{246DF7BB-F644-FB46-A5DF-A4BF7EB1C2A1}"/>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7">
              <a:extLst>
                <a:ext uri="{FF2B5EF4-FFF2-40B4-BE49-F238E27FC236}">
                  <a16:creationId xmlns:a16="http://schemas.microsoft.com/office/drawing/2014/main" id="{B9A652FA-A880-F247-93BA-3D3A4AB0F22D}"/>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8">
              <a:extLst>
                <a:ext uri="{FF2B5EF4-FFF2-40B4-BE49-F238E27FC236}">
                  <a16:creationId xmlns:a16="http://schemas.microsoft.com/office/drawing/2014/main" id="{4A7B7CF2-EA41-A147-8817-22AD41E0D0FE}"/>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49">
              <a:extLst>
                <a:ext uri="{FF2B5EF4-FFF2-40B4-BE49-F238E27FC236}">
                  <a16:creationId xmlns:a16="http://schemas.microsoft.com/office/drawing/2014/main" id="{D85CEF3F-10AB-6443-AC05-DA567D56294B}"/>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50">
              <a:extLst>
                <a:ext uri="{FF2B5EF4-FFF2-40B4-BE49-F238E27FC236}">
                  <a16:creationId xmlns:a16="http://schemas.microsoft.com/office/drawing/2014/main" id="{DEF79139-C1C1-2B43-8EB5-59F06870C877}"/>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51">
              <a:extLst>
                <a:ext uri="{FF2B5EF4-FFF2-40B4-BE49-F238E27FC236}">
                  <a16:creationId xmlns:a16="http://schemas.microsoft.com/office/drawing/2014/main" id="{4519AF66-4BC6-7F48-9230-591D7F2A7BA3}"/>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52">
              <a:extLst>
                <a:ext uri="{FF2B5EF4-FFF2-40B4-BE49-F238E27FC236}">
                  <a16:creationId xmlns:a16="http://schemas.microsoft.com/office/drawing/2014/main" id="{0641571D-1736-9145-B64E-D10A602F13B5}"/>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53">
              <a:extLst>
                <a:ext uri="{FF2B5EF4-FFF2-40B4-BE49-F238E27FC236}">
                  <a16:creationId xmlns:a16="http://schemas.microsoft.com/office/drawing/2014/main" id="{175BE586-9F5E-6D42-87A1-7CDB1672D786}"/>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4">
              <a:extLst>
                <a:ext uri="{FF2B5EF4-FFF2-40B4-BE49-F238E27FC236}">
                  <a16:creationId xmlns:a16="http://schemas.microsoft.com/office/drawing/2014/main" id="{FB7C60AD-BA73-B943-B975-9C5E67363497}"/>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5">
              <a:extLst>
                <a:ext uri="{FF2B5EF4-FFF2-40B4-BE49-F238E27FC236}">
                  <a16:creationId xmlns:a16="http://schemas.microsoft.com/office/drawing/2014/main" id="{DB116B90-FB3A-AC48-8F11-E38616A8CC75}"/>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6">
              <a:extLst>
                <a:ext uri="{FF2B5EF4-FFF2-40B4-BE49-F238E27FC236}">
                  <a16:creationId xmlns:a16="http://schemas.microsoft.com/office/drawing/2014/main" id="{F0FD7A49-FAE6-1646-B2CA-B69BD745933A}"/>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7">
              <a:extLst>
                <a:ext uri="{FF2B5EF4-FFF2-40B4-BE49-F238E27FC236}">
                  <a16:creationId xmlns:a16="http://schemas.microsoft.com/office/drawing/2014/main" id="{ECD21B8C-ABD5-C84F-A8B8-E99B9616EB62}"/>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8">
              <a:extLst>
                <a:ext uri="{FF2B5EF4-FFF2-40B4-BE49-F238E27FC236}">
                  <a16:creationId xmlns:a16="http://schemas.microsoft.com/office/drawing/2014/main" id="{85FDC403-09FA-C245-BE1F-81B19B6D3C43}"/>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9">
              <a:extLst>
                <a:ext uri="{FF2B5EF4-FFF2-40B4-BE49-F238E27FC236}">
                  <a16:creationId xmlns:a16="http://schemas.microsoft.com/office/drawing/2014/main" id="{AEDEF5D6-2143-6A4C-8F46-24CA5B8A46D4}"/>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60">
              <a:extLst>
                <a:ext uri="{FF2B5EF4-FFF2-40B4-BE49-F238E27FC236}">
                  <a16:creationId xmlns:a16="http://schemas.microsoft.com/office/drawing/2014/main" id="{98C7C62C-55EC-D642-9808-9D7B91783254}"/>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61">
              <a:extLst>
                <a:ext uri="{FF2B5EF4-FFF2-40B4-BE49-F238E27FC236}">
                  <a16:creationId xmlns:a16="http://schemas.microsoft.com/office/drawing/2014/main" id="{933F04C3-EF51-8747-9170-805B17FDCA1B}"/>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62">
              <a:extLst>
                <a:ext uri="{FF2B5EF4-FFF2-40B4-BE49-F238E27FC236}">
                  <a16:creationId xmlns:a16="http://schemas.microsoft.com/office/drawing/2014/main" id="{8CCD1858-C197-E24C-BC39-B77BFAF81177}"/>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63">
              <a:extLst>
                <a:ext uri="{FF2B5EF4-FFF2-40B4-BE49-F238E27FC236}">
                  <a16:creationId xmlns:a16="http://schemas.microsoft.com/office/drawing/2014/main" id="{B04C1DEE-9AC6-2B4F-8EC6-A86D6AA9FF56}"/>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4">
              <a:extLst>
                <a:ext uri="{FF2B5EF4-FFF2-40B4-BE49-F238E27FC236}">
                  <a16:creationId xmlns:a16="http://schemas.microsoft.com/office/drawing/2014/main" id="{CC1FAF8C-A4D7-DE4D-A51B-32F146F2F7C3}"/>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5">
              <a:extLst>
                <a:ext uri="{FF2B5EF4-FFF2-40B4-BE49-F238E27FC236}">
                  <a16:creationId xmlns:a16="http://schemas.microsoft.com/office/drawing/2014/main" id="{ED641564-9C0C-5D46-B300-66F3E16D8FFE}"/>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6">
              <a:extLst>
                <a:ext uri="{FF2B5EF4-FFF2-40B4-BE49-F238E27FC236}">
                  <a16:creationId xmlns:a16="http://schemas.microsoft.com/office/drawing/2014/main" id="{E5D9BF3B-513E-E941-A358-C40B09786FD3}"/>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7">
              <a:extLst>
                <a:ext uri="{FF2B5EF4-FFF2-40B4-BE49-F238E27FC236}">
                  <a16:creationId xmlns:a16="http://schemas.microsoft.com/office/drawing/2014/main" id="{94455B56-8141-404E-8FBF-8DFEC02454B1}"/>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8">
              <a:extLst>
                <a:ext uri="{FF2B5EF4-FFF2-40B4-BE49-F238E27FC236}">
                  <a16:creationId xmlns:a16="http://schemas.microsoft.com/office/drawing/2014/main" id="{C200F6AD-B955-8044-A848-B1D89F6E571E}"/>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9">
              <a:extLst>
                <a:ext uri="{FF2B5EF4-FFF2-40B4-BE49-F238E27FC236}">
                  <a16:creationId xmlns:a16="http://schemas.microsoft.com/office/drawing/2014/main" id="{45AA705B-A04B-F54A-801C-8C00A177776A}"/>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70">
              <a:extLst>
                <a:ext uri="{FF2B5EF4-FFF2-40B4-BE49-F238E27FC236}">
                  <a16:creationId xmlns:a16="http://schemas.microsoft.com/office/drawing/2014/main" id="{BB10A20F-7DFD-BB4E-9B52-FD0431ED025C}"/>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71">
              <a:extLst>
                <a:ext uri="{FF2B5EF4-FFF2-40B4-BE49-F238E27FC236}">
                  <a16:creationId xmlns:a16="http://schemas.microsoft.com/office/drawing/2014/main" id="{19ADFA52-8231-CF42-AB73-940533420F55}"/>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72">
              <a:extLst>
                <a:ext uri="{FF2B5EF4-FFF2-40B4-BE49-F238E27FC236}">
                  <a16:creationId xmlns:a16="http://schemas.microsoft.com/office/drawing/2014/main" id="{69E69627-BA45-0D43-B6AB-7DBBE30D8810}"/>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73">
              <a:extLst>
                <a:ext uri="{FF2B5EF4-FFF2-40B4-BE49-F238E27FC236}">
                  <a16:creationId xmlns:a16="http://schemas.microsoft.com/office/drawing/2014/main" id="{30A949CD-6FAA-4146-A52B-F81A683D002F}"/>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4">
              <a:extLst>
                <a:ext uri="{FF2B5EF4-FFF2-40B4-BE49-F238E27FC236}">
                  <a16:creationId xmlns:a16="http://schemas.microsoft.com/office/drawing/2014/main" id="{9D54583D-2B9F-FF41-9639-8A593603C7D4}"/>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5">
              <a:extLst>
                <a:ext uri="{FF2B5EF4-FFF2-40B4-BE49-F238E27FC236}">
                  <a16:creationId xmlns:a16="http://schemas.microsoft.com/office/drawing/2014/main" id="{E51CF8AE-31AF-034E-B469-585B95E1C16A}"/>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6">
              <a:extLst>
                <a:ext uri="{FF2B5EF4-FFF2-40B4-BE49-F238E27FC236}">
                  <a16:creationId xmlns:a16="http://schemas.microsoft.com/office/drawing/2014/main" id="{A51C18FD-D36A-C347-BBE3-BC6AEAB062C8}"/>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7">
              <a:extLst>
                <a:ext uri="{FF2B5EF4-FFF2-40B4-BE49-F238E27FC236}">
                  <a16:creationId xmlns:a16="http://schemas.microsoft.com/office/drawing/2014/main" id="{B1C369E9-D9D1-264B-8FC3-14F81548E025}"/>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8">
              <a:extLst>
                <a:ext uri="{FF2B5EF4-FFF2-40B4-BE49-F238E27FC236}">
                  <a16:creationId xmlns:a16="http://schemas.microsoft.com/office/drawing/2014/main" id="{B6BC732D-3F88-CF4E-B535-C7B18DCF168C}"/>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9">
              <a:extLst>
                <a:ext uri="{FF2B5EF4-FFF2-40B4-BE49-F238E27FC236}">
                  <a16:creationId xmlns:a16="http://schemas.microsoft.com/office/drawing/2014/main" id="{83742928-CA5D-3E4C-864F-DEA943DF24ED}"/>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80">
              <a:extLst>
                <a:ext uri="{FF2B5EF4-FFF2-40B4-BE49-F238E27FC236}">
                  <a16:creationId xmlns:a16="http://schemas.microsoft.com/office/drawing/2014/main" id="{642BB98B-4DC3-F244-9136-69B61634CC22}"/>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81">
              <a:extLst>
                <a:ext uri="{FF2B5EF4-FFF2-40B4-BE49-F238E27FC236}">
                  <a16:creationId xmlns:a16="http://schemas.microsoft.com/office/drawing/2014/main" id="{147F01C0-B122-1C4C-814C-B907A54E8226}"/>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82">
              <a:extLst>
                <a:ext uri="{FF2B5EF4-FFF2-40B4-BE49-F238E27FC236}">
                  <a16:creationId xmlns:a16="http://schemas.microsoft.com/office/drawing/2014/main" id="{68277B9C-1371-EC45-A799-AA3A5890142F}"/>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83">
              <a:extLst>
                <a:ext uri="{FF2B5EF4-FFF2-40B4-BE49-F238E27FC236}">
                  <a16:creationId xmlns:a16="http://schemas.microsoft.com/office/drawing/2014/main" id="{9C350B0C-AA6E-0145-875A-EF48ADF5BFFB}"/>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4">
              <a:extLst>
                <a:ext uri="{FF2B5EF4-FFF2-40B4-BE49-F238E27FC236}">
                  <a16:creationId xmlns:a16="http://schemas.microsoft.com/office/drawing/2014/main" id="{FA4FD616-3075-354F-8B78-75638BF72AC5}"/>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5">
              <a:extLst>
                <a:ext uri="{FF2B5EF4-FFF2-40B4-BE49-F238E27FC236}">
                  <a16:creationId xmlns:a16="http://schemas.microsoft.com/office/drawing/2014/main" id="{2D264FC3-26B0-B14F-9D79-BD53395745B2}"/>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6">
              <a:extLst>
                <a:ext uri="{FF2B5EF4-FFF2-40B4-BE49-F238E27FC236}">
                  <a16:creationId xmlns:a16="http://schemas.microsoft.com/office/drawing/2014/main" id="{377C7D53-B782-0A46-A595-1599E5CEA844}"/>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7">
              <a:extLst>
                <a:ext uri="{FF2B5EF4-FFF2-40B4-BE49-F238E27FC236}">
                  <a16:creationId xmlns:a16="http://schemas.microsoft.com/office/drawing/2014/main" id="{8F7D17D1-B349-6141-97A4-23C4AC280ACE}"/>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8">
              <a:extLst>
                <a:ext uri="{FF2B5EF4-FFF2-40B4-BE49-F238E27FC236}">
                  <a16:creationId xmlns:a16="http://schemas.microsoft.com/office/drawing/2014/main" id="{8F8089E3-2946-7B4C-B44A-639607F26368}"/>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9">
              <a:extLst>
                <a:ext uri="{FF2B5EF4-FFF2-40B4-BE49-F238E27FC236}">
                  <a16:creationId xmlns:a16="http://schemas.microsoft.com/office/drawing/2014/main" id="{61257A69-37B3-094E-BA81-E4CF44A0829B}"/>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90">
              <a:extLst>
                <a:ext uri="{FF2B5EF4-FFF2-40B4-BE49-F238E27FC236}">
                  <a16:creationId xmlns:a16="http://schemas.microsoft.com/office/drawing/2014/main" id="{2CA74F66-18D5-454F-BDEF-80D81396141E}"/>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91">
              <a:extLst>
                <a:ext uri="{FF2B5EF4-FFF2-40B4-BE49-F238E27FC236}">
                  <a16:creationId xmlns:a16="http://schemas.microsoft.com/office/drawing/2014/main" id="{595E835B-C4B1-8D41-804A-CAC35BB52F88}"/>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92">
              <a:extLst>
                <a:ext uri="{FF2B5EF4-FFF2-40B4-BE49-F238E27FC236}">
                  <a16:creationId xmlns:a16="http://schemas.microsoft.com/office/drawing/2014/main" id="{A3AAA642-D0F2-E94B-97BE-90AB3018536B}"/>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93">
              <a:extLst>
                <a:ext uri="{FF2B5EF4-FFF2-40B4-BE49-F238E27FC236}">
                  <a16:creationId xmlns:a16="http://schemas.microsoft.com/office/drawing/2014/main" id="{AAEC92CB-A9D7-784F-814C-375B1CB243E9}"/>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4">
              <a:extLst>
                <a:ext uri="{FF2B5EF4-FFF2-40B4-BE49-F238E27FC236}">
                  <a16:creationId xmlns:a16="http://schemas.microsoft.com/office/drawing/2014/main" id="{BDC34C81-9A15-9841-923D-C6D8F39246F0}"/>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5">
              <a:extLst>
                <a:ext uri="{FF2B5EF4-FFF2-40B4-BE49-F238E27FC236}">
                  <a16:creationId xmlns:a16="http://schemas.microsoft.com/office/drawing/2014/main" id="{929794FD-9463-A34C-8E69-D1E26A5CFF79}"/>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6">
              <a:extLst>
                <a:ext uri="{FF2B5EF4-FFF2-40B4-BE49-F238E27FC236}">
                  <a16:creationId xmlns:a16="http://schemas.microsoft.com/office/drawing/2014/main" id="{07B29EA9-D7CC-E946-996C-84F86809454B}"/>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7">
              <a:extLst>
                <a:ext uri="{FF2B5EF4-FFF2-40B4-BE49-F238E27FC236}">
                  <a16:creationId xmlns:a16="http://schemas.microsoft.com/office/drawing/2014/main" id="{1F0A0517-9B00-AD4C-8909-97CBC4F44481}"/>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8">
              <a:extLst>
                <a:ext uri="{FF2B5EF4-FFF2-40B4-BE49-F238E27FC236}">
                  <a16:creationId xmlns:a16="http://schemas.microsoft.com/office/drawing/2014/main" id="{345F3015-D16F-8644-9013-1F64DA504BF2}"/>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9">
              <a:extLst>
                <a:ext uri="{FF2B5EF4-FFF2-40B4-BE49-F238E27FC236}">
                  <a16:creationId xmlns:a16="http://schemas.microsoft.com/office/drawing/2014/main" id="{38056D88-E110-6945-B303-C8367904C2D4}"/>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200">
              <a:extLst>
                <a:ext uri="{FF2B5EF4-FFF2-40B4-BE49-F238E27FC236}">
                  <a16:creationId xmlns:a16="http://schemas.microsoft.com/office/drawing/2014/main" id="{0DA8AB93-73C5-E74A-8388-258C5185F8DF}"/>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201">
              <a:extLst>
                <a:ext uri="{FF2B5EF4-FFF2-40B4-BE49-F238E27FC236}">
                  <a16:creationId xmlns:a16="http://schemas.microsoft.com/office/drawing/2014/main" id="{B787F847-8FC9-EB44-A56E-147228AB19A9}"/>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202">
              <a:extLst>
                <a:ext uri="{FF2B5EF4-FFF2-40B4-BE49-F238E27FC236}">
                  <a16:creationId xmlns:a16="http://schemas.microsoft.com/office/drawing/2014/main" id="{6B2ECB51-E1D7-ED46-A59F-8C83BFD03B91}"/>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203">
              <a:extLst>
                <a:ext uri="{FF2B5EF4-FFF2-40B4-BE49-F238E27FC236}">
                  <a16:creationId xmlns:a16="http://schemas.microsoft.com/office/drawing/2014/main" id="{35B75708-5F8D-4C4C-82B8-6F22FC225A2B}"/>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4">
              <a:extLst>
                <a:ext uri="{FF2B5EF4-FFF2-40B4-BE49-F238E27FC236}">
                  <a16:creationId xmlns:a16="http://schemas.microsoft.com/office/drawing/2014/main" id="{16C46510-666D-5D4D-8BAB-859E7D43CD03}"/>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5">
              <a:extLst>
                <a:ext uri="{FF2B5EF4-FFF2-40B4-BE49-F238E27FC236}">
                  <a16:creationId xmlns:a16="http://schemas.microsoft.com/office/drawing/2014/main" id="{88B52CDB-65ED-8543-9056-3D2F6368BB85}"/>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6">
              <a:extLst>
                <a:ext uri="{FF2B5EF4-FFF2-40B4-BE49-F238E27FC236}">
                  <a16:creationId xmlns:a16="http://schemas.microsoft.com/office/drawing/2014/main" id="{E02B06D6-FD2C-D744-B204-95E67E86A27F}"/>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7">
              <a:extLst>
                <a:ext uri="{FF2B5EF4-FFF2-40B4-BE49-F238E27FC236}">
                  <a16:creationId xmlns:a16="http://schemas.microsoft.com/office/drawing/2014/main" id="{03F1FC9F-5370-474A-A1E9-C7EA66D29736}"/>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8">
              <a:extLst>
                <a:ext uri="{FF2B5EF4-FFF2-40B4-BE49-F238E27FC236}">
                  <a16:creationId xmlns:a16="http://schemas.microsoft.com/office/drawing/2014/main" id="{295DDC16-AC82-134A-ADCE-BB6E66460770}"/>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9">
              <a:extLst>
                <a:ext uri="{FF2B5EF4-FFF2-40B4-BE49-F238E27FC236}">
                  <a16:creationId xmlns:a16="http://schemas.microsoft.com/office/drawing/2014/main" id="{D073C077-CA8D-0D41-9A5E-96C049A97C2B}"/>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10">
              <a:extLst>
                <a:ext uri="{FF2B5EF4-FFF2-40B4-BE49-F238E27FC236}">
                  <a16:creationId xmlns:a16="http://schemas.microsoft.com/office/drawing/2014/main" id="{91E7212F-2B4D-3047-8CAB-EFF5F0BC34DD}"/>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11">
              <a:extLst>
                <a:ext uri="{FF2B5EF4-FFF2-40B4-BE49-F238E27FC236}">
                  <a16:creationId xmlns:a16="http://schemas.microsoft.com/office/drawing/2014/main" id="{0C655699-C327-EA4F-8AEF-C2223E9E75B6}"/>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12">
              <a:extLst>
                <a:ext uri="{FF2B5EF4-FFF2-40B4-BE49-F238E27FC236}">
                  <a16:creationId xmlns:a16="http://schemas.microsoft.com/office/drawing/2014/main" id="{FBD75D9B-4D70-034C-A76A-06DD84B35D43}"/>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13">
              <a:extLst>
                <a:ext uri="{FF2B5EF4-FFF2-40B4-BE49-F238E27FC236}">
                  <a16:creationId xmlns:a16="http://schemas.microsoft.com/office/drawing/2014/main" id="{99EF520A-CE48-204D-932C-D7CB9363031B}"/>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4">
              <a:extLst>
                <a:ext uri="{FF2B5EF4-FFF2-40B4-BE49-F238E27FC236}">
                  <a16:creationId xmlns:a16="http://schemas.microsoft.com/office/drawing/2014/main" id="{F89AF4BA-E75C-0548-AC4E-06FFE1BDFE2D}"/>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5">
              <a:extLst>
                <a:ext uri="{FF2B5EF4-FFF2-40B4-BE49-F238E27FC236}">
                  <a16:creationId xmlns:a16="http://schemas.microsoft.com/office/drawing/2014/main" id="{BDCC831C-FC5E-9D4F-9DF2-D9043F712FD0}"/>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6">
              <a:extLst>
                <a:ext uri="{FF2B5EF4-FFF2-40B4-BE49-F238E27FC236}">
                  <a16:creationId xmlns:a16="http://schemas.microsoft.com/office/drawing/2014/main" id="{3D40D7AA-69C8-5D4F-B966-1624B6C7BA2B}"/>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7">
              <a:extLst>
                <a:ext uri="{FF2B5EF4-FFF2-40B4-BE49-F238E27FC236}">
                  <a16:creationId xmlns:a16="http://schemas.microsoft.com/office/drawing/2014/main" id="{10E6E55E-3D4E-E54A-AF04-680E186D1938}"/>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8">
              <a:extLst>
                <a:ext uri="{FF2B5EF4-FFF2-40B4-BE49-F238E27FC236}">
                  <a16:creationId xmlns:a16="http://schemas.microsoft.com/office/drawing/2014/main" id="{CBC74F0D-873D-C64C-AAB2-C0D5863A8610}"/>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9">
              <a:extLst>
                <a:ext uri="{FF2B5EF4-FFF2-40B4-BE49-F238E27FC236}">
                  <a16:creationId xmlns:a16="http://schemas.microsoft.com/office/drawing/2014/main" id="{867D3350-E99A-C84D-B19F-5F37EB53D665}"/>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20">
              <a:extLst>
                <a:ext uri="{FF2B5EF4-FFF2-40B4-BE49-F238E27FC236}">
                  <a16:creationId xmlns:a16="http://schemas.microsoft.com/office/drawing/2014/main" id="{6FF23065-0030-174A-B7A2-B34A164A01E4}"/>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21">
              <a:extLst>
                <a:ext uri="{FF2B5EF4-FFF2-40B4-BE49-F238E27FC236}">
                  <a16:creationId xmlns:a16="http://schemas.microsoft.com/office/drawing/2014/main" id="{7553028B-9080-2D48-B098-527545E7323F}"/>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22">
              <a:extLst>
                <a:ext uri="{FF2B5EF4-FFF2-40B4-BE49-F238E27FC236}">
                  <a16:creationId xmlns:a16="http://schemas.microsoft.com/office/drawing/2014/main" id="{39ED17B1-3DCC-9642-A56E-1575063098D8}"/>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23">
              <a:extLst>
                <a:ext uri="{FF2B5EF4-FFF2-40B4-BE49-F238E27FC236}">
                  <a16:creationId xmlns:a16="http://schemas.microsoft.com/office/drawing/2014/main" id="{EA6383D5-EAE5-FB4E-8C61-B60E4FE5B5CA}"/>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4">
              <a:extLst>
                <a:ext uri="{FF2B5EF4-FFF2-40B4-BE49-F238E27FC236}">
                  <a16:creationId xmlns:a16="http://schemas.microsoft.com/office/drawing/2014/main" id="{0D8C9F85-F11D-114F-A024-1F1EAEF32DD3}"/>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5">
              <a:extLst>
                <a:ext uri="{FF2B5EF4-FFF2-40B4-BE49-F238E27FC236}">
                  <a16:creationId xmlns:a16="http://schemas.microsoft.com/office/drawing/2014/main" id="{4856F1F3-CD46-6B40-9013-6DE91C3DD517}"/>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6">
              <a:extLst>
                <a:ext uri="{FF2B5EF4-FFF2-40B4-BE49-F238E27FC236}">
                  <a16:creationId xmlns:a16="http://schemas.microsoft.com/office/drawing/2014/main" id="{90D24C3A-3E96-7C4C-B8F9-8863DB780C78}"/>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7">
              <a:extLst>
                <a:ext uri="{FF2B5EF4-FFF2-40B4-BE49-F238E27FC236}">
                  <a16:creationId xmlns:a16="http://schemas.microsoft.com/office/drawing/2014/main" id="{B213A50B-A3E7-0F44-B31D-F5605277267B}"/>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8">
              <a:extLst>
                <a:ext uri="{FF2B5EF4-FFF2-40B4-BE49-F238E27FC236}">
                  <a16:creationId xmlns:a16="http://schemas.microsoft.com/office/drawing/2014/main" id="{C7C15856-D552-4D47-8E21-1DABE4A25154}"/>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9">
              <a:extLst>
                <a:ext uri="{FF2B5EF4-FFF2-40B4-BE49-F238E27FC236}">
                  <a16:creationId xmlns:a16="http://schemas.microsoft.com/office/drawing/2014/main" id="{1E3E5CF8-F6B0-5747-A5F9-CF0527D7D028}"/>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30">
              <a:extLst>
                <a:ext uri="{FF2B5EF4-FFF2-40B4-BE49-F238E27FC236}">
                  <a16:creationId xmlns:a16="http://schemas.microsoft.com/office/drawing/2014/main" id="{4E6B6735-967B-594A-8C34-CD077F464BF9}"/>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31">
              <a:extLst>
                <a:ext uri="{FF2B5EF4-FFF2-40B4-BE49-F238E27FC236}">
                  <a16:creationId xmlns:a16="http://schemas.microsoft.com/office/drawing/2014/main" id="{D5B86EA4-4438-1A41-A6DC-B9011E4D3FD7}"/>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32">
              <a:extLst>
                <a:ext uri="{FF2B5EF4-FFF2-40B4-BE49-F238E27FC236}">
                  <a16:creationId xmlns:a16="http://schemas.microsoft.com/office/drawing/2014/main" id="{A4900554-9A6D-1244-BB3C-D9BA05C3477E}"/>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33">
              <a:extLst>
                <a:ext uri="{FF2B5EF4-FFF2-40B4-BE49-F238E27FC236}">
                  <a16:creationId xmlns:a16="http://schemas.microsoft.com/office/drawing/2014/main" id="{06D7A1E6-0570-6444-AD5F-2C6AB062A43E}"/>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4">
              <a:extLst>
                <a:ext uri="{FF2B5EF4-FFF2-40B4-BE49-F238E27FC236}">
                  <a16:creationId xmlns:a16="http://schemas.microsoft.com/office/drawing/2014/main" id="{C2ACBEBC-1849-AF42-B2A9-37158CC7AF88}"/>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5">
              <a:extLst>
                <a:ext uri="{FF2B5EF4-FFF2-40B4-BE49-F238E27FC236}">
                  <a16:creationId xmlns:a16="http://schemas.microsoft.com/office/drawing/2014/main" id="{08CDF70D-D161-4646-B976-D978414C6929}"/>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6">
              <a:extLst>
                <a:ext uri="{FF2B5EF4-FFF2-40B4-BE49-F238E27FC236}">
                  <a16:creationId xmlns:a16="http://schemas.microsoft.com/office/drawing/2014/main" id="{05B237AC-595D-4A4A-B73B-63666C9EDF81}"/>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7">
              <a:extLst>
                <a:ext uri="{FF2B5EF4-FFF2-40B4-BE49-F238E27FC236}">
                  <a16:creationId xmlns:a16="http://schemas.microsoft.com/office/drawing/2014/main" id="{E49DF73F-E7C0-604E-ADA2-496426C33B42}"/>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8">
              <a:extLst>
                <a:ext uri="{FF2B5EF4-FFF2-40B4-BE49-F238E27FC236}">
                  <a16:creationId xmlns:a16="http://schemas.microsoft.com/office/drawing/2014/main" id="{6060506D-F689-D747-B88A-3428009E3168}"/>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9">
              <a:extLst>
                <a:ext uri="{FF2B5EF4-FFF2-40B4-BE49-F238E27FC236}">
                  <a16:creationId xmlns:a16="http://schemas.microsoft.com/office/drawing/2014/main" id="{BC943A66-57D3-0347-AECA-10BA00825654}"/>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40">
              <a:extLst>
                <a:ext uri="{FF2B5EF4-FFF2-40B4-BE49-F238E27FC236}">
                  <a16:creationId xmlns:a16="http://schemas.microsoft.com/office/drawing/2014/main" id="{059DE2C6-05B3-2545-BF61-81D435E6E0CB}"/>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41">
              <a:extLst>
                <a:ext uri="{FF2B5EF4-FFF2-40B4-BE49-F238E27FC236}">
                  <a16:creationId xmlns:a16="http://schemas.microsoft.com/office/drawing/2014/main" id="{781F1CEA-09CA-5E4A-B1FF-E1121E6ECDD9}"/>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42">
              <a:extLst>
                <a:ext uri="{FF2B5EF4-FFF2-40B4-BE49-F238E27FC236}">
                  <a16:creationId xmlns:a16="http://schemas.microsoft.com/office/drawing/2014/main" id="{35C3B581-B4C9-904C-A342-A02AE7BBBDFB}"/>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43">
              <a:extLst>
                <a:ext uri="{FF2B5EF4-FFF2-40B4-BE49-F238E27FC236}">
                  <a16:creationId xmlns:a16="http://schemas.microsoft.com/office/drawing/2014/main" id="{C761E892-8193-DB4C-9CB4-70EC1D2324DC}"/>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4">
              <a:extLst>
                <a:ext uri="{FF2B5EF4-FFF2-40B4-BE49-F238E27FC236}">
                  <a16:creationId xmlns:a16="http://schemas.microsoft.com/office/drawing/2014/main" id="{918F0449-FB94-2847-BCA3-2CAB267BC0D2}"/>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5">
              <a:extLst>
                <a:ext uri="{FF2B5EF4-FFF2-40B4-BE49-F238E27FC236}">
                  <a16:creationId xmlns:a16="http://schemas.microsoft.com/office/drawing/2014/main" id="{8724BE06-2C5E-FC4C-AB8A-3D56716C4929}"/>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6">
              <a:extLst>
                <a:ext uri="{FF2B5EF4-FFF2-40B4-BE49-F238E27FC236}">
                  <a16:creationId xmlns:a16="http://schemas.microsoft.com/office/drawing/2014/main" id="{F108EB5C-F879-D940-B555-4545666DE0C2}"/>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7">
              <a:extLst>
                <a:ext uri="{FF2B5EF4-FFF2-40B4-BE49-F238E27FC236}">
                  <a16:creationId xmlns:a16="http://schemas.microsoft.com/office/drawing/2014/main" id="{5EF5C778-BF6C-BE41-8345-B364305F253C}"/>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8">
              <a:extLst>
                <a:ext uri="{FF2B5EF4-FFF2-40B4-BE49-F238E27FC236}">
                  <a16:creationId xmlns:a16="http://schemas.microsoft.com/office/drawing/2014/main" id="{3696D5E7-7387-9D44-A015-0A347EFB65F8}"/>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9">
              <a:extLst>
                <a:ext uri="{FF2B5EF4-FFF2-40B4-BE49-F238E27FC236}">
                  <a16:creationId xmlns:a16="http://schemas.microsoft.com/office/drawing/2014/main" id="{4923E854-CCA3-E646-886B-2F694641A96E}"/>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50">
              <a:extLst>
                <a:ext uri="{FF2B5EF4-FFF2-40B4-BE49-F238E27FC236}">
                  <a16:creationId xmlns:a16="http://schemas.microsoft.com/office/drawing/2014/main" id="{A403B9E8-3093-FA47-9E90-7D6854689B9C}"/>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51">
              <a:extLst>
                <a:ext uri="{FF2B5EF4-FFF2-40B4-BE49-F238E27FC236}">
                  <a16:creationId xmlns:a16="http://schemas.microsoft.com/office/drawing/2014/main" id="{C32E97AA-2F14-E44A-97DE-0E3F3C2E6D6E}"/>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52">
              <a:extLst>
                <a:ext uri="{FF2B5EF4-FFF2-40B4-BE49-F238E27FC236}">
                  <a16:creationId xmlns:a16="http://schemas.microsoft.com/office/drawing/2014/main" id="{67F844EB-D93C-4F44-AED2-DC5A653F1830}"/>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53">
              <a:extLst>
                <a:ext uri="{FF2B5EF4-FFF2-40B4-BE49-F238E27FC236}">
                  <a16:creationId xmlns:a16="http://schemas.microsoft.com/office/drawing/2014/main" id="{5989F9FC-9BF5-8D41-9120-3A61BE9807B4}"/>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4">
              <a:extLst>
                <a:ext uri="{FF2B5EF4-FFF2-40B4-BE49-F238E27FC236}">
                  <a16:creationId xmlns:a16="http://schemas.microsoft.com/office/drawing/2014/main" id="{B5058EA3-318C-F74E-8252-70CF293EEF55}"/>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5">
              <a:extLst>
                <a:ext uri="{FF2B5EF4-FFF2-40B4-BE49-F238E27FC236}">
                  <a16:creationId xmlns:a16="http://schemas.microsoft.com/office/drawing/2014/main" id="{344E357D-7388-ED48-A446-0E688B25D953}"/>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6">
              <a:extLst>
                <a:ext uri="{FF2B5EF4-FFF2-40B4-BE49-F238E27FC236}">
                  <a16:creationId xmlns:a16="http://schemas.microsoft.com/office/drawing/2014/main" id="{1FF837FF-607D-E140-8462-D1281591A7C9}"/>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7">
              <a:extLst>
                <a:ext uri="{FF2B5EF4-FFF2-40B4-BE49-F238E27FC236}">
                  <a16:creationId xmlns:a16="http://schemas.microsoft.com/office/drawing/2014/main" id="{36CF0A5A-54A4-D149-BDF4-ACCD05B69DD2}"/>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8">
              <a:extLst>
                <a:ext uri="{FF2B5EF4-FFF2-40B4-BE49-F238E27FC236}">
                  <a16:creationId xmlns:a16="http://schemas.microsoft.com/office/drawing/2014/main" id="{ECC166EE-4792-7A4A-A8FF-A4A8619EE797}"/>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9">
              <a:extLst>
                <a:ext uri="{FF2B5EF4-FFF2-40B4-BE49-F238E27FC236}">
                  <a16:creationId xmlns:a16="http://schemas.microsoft.com/office/drawing/2014/main" id="{AD790E6C-0BDA-3B48-9A3C-40150A7505CB}"/>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60">
              <a:extLst>
                <a:ext uri="{FF2B5EF4-FFF2-40B4-BE49-F238E27FC236}">
                  <a16:creationId xmlns:a16="http://schemas.microsoft.com/office/drawing/2014/main" id="{DD8DF0B0-302B-8A4C-BD89-A5FAEA7D7291}"/>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61">
              <a:extLst>
                <a:ext uri="{FF2B5EF4-FFF2-40B4-BE49-F238E27FC236}">
                  <a16:creationId xmlns:a16="http://schemas.microsoft.com/office/drawing/2014/main" id="{E27448C8-86CF-FD41-98D0-FE3312175ADD}"/>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62">
              <a:extLst>
                <a:ext uri="{FF2B5EF4-FFF2-40B4-BE49-F238E27FC236}">
                  <a16:creationId xmlns:a16="http://schemas.microsoft.com/office/drawing/2014/main" id="{A3C3902B-833E-F748-B023-11D3C6788C5C}"/>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63">
              <a:extLst>
                <a:ext uri="{FF2B5EF4-FFF2-40B4-BE49-F238E27FC236}">
                  <a16:creationId xmlns:a16="http://schemas.microsoft.com/office/drawing/2014/main" id="{00CD0476-FEBD-F043-B695-76B02627550A}"/>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869013814"/>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0_General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148" name="Rectangle 147">
            <a:extLst>
              <a:ext uri="{FF2B5EF4-FFF2-40B4-BE49-F238E27FC236}">
                <a16:creationId xmlns:a16="http://schemas.microsoft.com/office/drawing/2014/main" id="{3384B415-4853-A247-A37B-29159E22E2DB}"/>
              </a:ext>
            </a:extLst>
          </p:cNvPr>
          <p:cNvSpPr/>
          <p:nvPr userDrawn="1"/>
        </p:nvSpPr>
        <p:spPr>
          <a:xfrm>
            <a:off x="0" y="6119446"/>
            <a:ext cx="12192000" cy="738554"/>
          </a:xfrm>
          <a:prstGeom prst="rect">
            <a:avLst/>
          </a:prstGeom>
          <a:solidFill>
            <a:srgbClr val="EF75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48C563-FEF0-9F4A-A546-15F2CC57B117}"/>
              </a:ext>
            </a:extLst>
          </p:cNvPr>
          <p:cNvSpPr>
            <a:spLocks noGrp="1"/>
          </p:cNvSpPr>
          <p:nvPr>
            <p:ph type="title"/>
          </p:nvPr>
        </p:nvSpPr>
        <p:spPr>
          <a:xfrm>
            <a:off x="838200" y="365125"/>
            <a:ext cx="10515600" cy="1325563"/>
          </a:xfrm>
        </p:spPr>
        <p:txBody>
          <a:bodyPr/>
          <a:lstStyle>
            <a:lvl1pPr>
              <a:defRPr>
                <a:solidFill>
                  <a:srgbClr val="EF7544"/>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ECA79F75-17A8-DA49-BFBE-8A231940AAC4}"/>
              </a:ext>
            </a:extLst>
          </p:cNvPr>
          <p:cNvSpPr>
            <a:spLocks noGrp="1"/>
          </p:cNvSpPr>
          <p:nvPr>
            <p:ph sz="half" idx="1"/>
          </p:nvPr>
        </p:nvSpPr>
        <p:spPr>
          <a:xfrm>
            <a:off x="838200" y="1825625"/>
            <a:ext cx="5181600" cy="41074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FA706D-A6D0-FA47-88CB-1A0FEC40F602}"/>
              </a:ext>
            </a:extLst>
          </p:cNvPr>
          <p:cNvSpPr>
            <a:spLocks noGrp="1"/>
          </p:cNvSpPr>
          <p:nvPr>
            <p:ph sz="half" idx="2"/>
          </p:nvPr>
        </p:nvSpPr>
        <p:spPr>
          <a:xfrm>
            <a:off x="6172200" y="1825625"/>
            <a:ext cx="5181600" cy="41074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9" name="TextBox 148">
            <a:extLst>
              <a:ext uri="{FF2B5EF4-FFF2-40B4-BE49-F238E27FC236}">
                <a16:creationId xmlns:a16="http://schemas.microsoft.com/office/drawing/2014/main" id="{ECB099A5-7304-DC40-8B40-0A7B649644D9}"/>
              </a:ext>
            </a:extLst>
          </p:cNvPr>
          <p:cNvSpPr txBox="1"/>
          <p:nvPr userDrawn="1"/>
        </p:nvSpPr>
        <p:spPr>
          <a:xfrm>
            <a:off x="7959487" y="6304569"/>
            <a:ext cx="2417187"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cxnSp>
        <p:nvCxnSpPr>
          <p:cNvPr id="150" name="Straight Connector 149">
            <a:extLst>
              <a:ext uri="{FF2B5EF4-FFF2-40B4-BE49-F238E27FC236}">
                <a16:creationId xmlns:a16="http://schemas.microsoft.com/office/drawing/2014/main" id="{24B46963-3CAA-7E46-8E4C-A63175F0D3A3}"/>
              </a:ext>
            </a:extLst>
          </p:cNvPr>
          <p:cNvCxnSpPr>
            <a:cxnSpLocks/>
          </p:cNvCxnSpPr>
          <p:nvPr userDrawn="1"/>
        </p:nvCxnSpPr>
        <p:spPr>
          <a:xfrm flipV="1">
            <a:off x="10614613" y="6301945"/>
            <a:ext cx="0" cy="30777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1" name="Slide Number Placeholder 8">
            <a:extLst>
              <a:ext uri="{FF2B5EF4-FFF2-40B4-BE49-F238E27FC236}">
                <a16:creationId xmlns:a16="http://schemas.microsoft.com/office/drawing/2014/main" id="{9F130AB5-F5AB-E249-8D20-BF830176BA0E}"/>
              </a:ext>
            </a:extLst>
          </p:cNvPr>
          <p:cNvSpPr>
            <a:spLocks noGrp="1"/>
          </p:cNvSpPr>
          <p:nvPr>
            <p:ph type="sldNum" sz="quarter" idx="4"/>
          </p:nvPr>
        </p:nvSpPr>
        <p:spPr>
          <a:xfrm>
            <a:off x="10614613" y="6292846"/>
            <a:ext cx="739187" cy="365125"/>
          </a:xfrm>
          <a:prstGeom prst="rect">
            <a:avLst/>
          </a:prstGeom>
        </p:spPr>
        <p:txBody>
          <a:bodyPr vert="horz" lIns="91440" tIns="45720" rIns="91440" bIns="45720" rtlCol="0" anchor="ctr"/>
          <a:lstStyle>
            <a:lvl1pPr algn="ctr">
              <a:defRPr sz="1200">
                <a:solidFill>
                  <a:schemeClr val="bg1"/>
                </a:solidFill>
              </a:defRPr>
            </a:lvl1pPr>
          </a:lstStyle>
          <a:p>
            <a:fld id="{CEF48CEA-885D-5C4E-A5CD-C931F1E95D6A}" type="slidenum">
              <a:rPr lang="en-US" smtClean="0"/>
              <a:pPr/>
              <a:t>‹#›</a:t>
            </a:fld>
            <a:endParaRPr lang="en-US"/>
          </a:p>
        </p:txBody>
      </p:sp>
      <p:grpSp>
        <p:nvGrpSpPr>
          <p:cNvPr id="152" name="Group 3">
            <a:extLst>
              <a:ext uri="{FF2B5EF4-FFF2-40B4-BE49-F238E27FC236}">
                <a16:creationId xmlns:a16="http://schemas.microsoft.com/office/drawing/2014/main" id="{901FED01-9DB8-C246-A95C-9F2425CB5DAB}"/>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3" name="Freeform 140">
              <a:extLst>
                <a:ext uri="{FF2B5EF4-FFF2-40B4-BE49-F238E27FC236}">
                  <a16:creationId xmlns:a16="http://schemas.microsoft.com/office/drawing/2014/main" id="{D047F155-C7A5-1B43-ADA9-6D6CFA330E08}"/>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4" name="Freeform 141">
              <a:extLst>
                <a:ext uri="{FF2B5EF4-FFF2-40B4-BE49-F238E27FC236}">
                  <a16:creationId xmlns:a16="http://schemas.microsoft.com/office/drawing/2014/main" id="{9B3DCF1F-D666-364D-858E-918D0E051000}"/>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5" name="Freeform 142">
              <a:extLst>
                <a:ext uri="{FF2B5EF4-FFF2-40B4-BE49-F238E27FC236}">
                  <a16:creationId xmlns:a16="http://schemas.microsoft.com/office/drawing/2014/main" id="{3A9305E6-64E6-714F-8765-11525B66C1C5}"/>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6" name="Freeform 143">
              <a:extLst>
                <a:ext uri="{FF2B5EF4-FFF2-40B4-BE49-F238E27FC236}">
                  <a16:creationId xmlns:a16="http://schemas.microsoft.com/office/drawing/2014/main" id="{182EFBCC-1E02-F64B-9C1C-62EC4C805FE5}"/>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7" name="Freeform 144">
              <a:extLst>
                <a:ext uri="{FF2B5EF4-FFF2-40B4-BE49-F238E27FC236}">
                  <a16:creationId xmlns:a16="http://schemas.microsoft.com/office/drawing/2014/main" id="{9B878167-0DA7-D641-A410-B9982A851F3D}"/>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5">
              <a:extLst>
                <a:ext uri="{FF2B5EF4-FFF2-40B4-BE49-F238E27FC236}">
                  <a16:creationId xmlns:a16="http://schemas.microsoft.com/office/drawing/2014/main" id="{7E6066B6-1C0C-134D-849E-ECA41A569469}"/>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46">
              <a:extLst>
                <a:ext uri="{FF2B5EF4-FFF2-40B4-BE49-F238E27FC236}">
                  <a16:creationId xmlns:a16="http://schemas.microsoft.com/office/drawing/2014/main" id="{7EFEA788-3E6F-B54A-B38B-39EEB4A0196D}"/>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7">
              <a:extLst>
                <a:ext uri="{FF2B5EF4-FFF2-40B4-BE49-F238E27FC236}">
                  <a16:creationId xmlns:a16="http://schemas.microsoft.com/office/drawing/2014/main" id="{BB3386B5-B13F-9048-85BE-07923709CDD2}"/>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8">
              <a:extLst>
                <a:ext uri="{FF2B5EF4-FFF2-40B4-BE49-F238E27FC236}">
                  <a16:creationId xmlns:a16="http://schemas.microsoft.com/office/drawing/2014/main" id="{72FB77A3-3537-3544-A204-A41EAD22CA4D}"/>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49">
              <a:extLst>
                <a:ext uri="{FF2B5EF4-FFF2-40B4-BE49-F238E27FC236}">
                  <a16:creationId xmlns:a16="http://schemas.microsoft.com/office/drawing/2014/main" id="{A9BC5ECE-CCE0-E84A-BFA4-6191C95A4119}"/>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50">
              <a:extLst>
                <a:ext uri="{FF2B5EF4-FFF2-40B4-BE49-F238E27FC236}">
                  <a16:creationId xmlns:a16="http://schemas.microsoft.com/office/drawing/2014/main" id="{4ADAFE57-BD5E-7541-85B5-671C37D1D8E6}"/>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51">
              <a:extLst>
                <a:ext uri="{FF2B5EF4-FFF2-40B4-BE49-F238E27FC236}">
                  <a16:creationId xmlns:a16="http://schemas.microsoft.com/office/drawing/2014/main" id="{13797C97-F2AF-0F44-961F-A60365D15E03}"/>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52">
              <a:extLst>
                <a:ext uri="{FF2B5EF4-FFF2-40B4-BE49-F238E27FC236}">
                  <a16:creationId xmlns:a16="http://schemas.microsoft.com/office/drawing/2014/main" id="{A63486DC-2779-3943-9358-862B34547248}"/>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53">
              <a:extLst>
                <a:ext uri="{FF2B5EF4-FFF2-40B4-BE49-F238E27FC236}">
                  <a16:creationId xmlns:a16="http://schemas.microsoft.com/office/drawing/2014/main" id="{2E7EB0D4-17E7-614A-AD1F-46AC897AE8C9}"/>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4">
              <a:extLst>
                <a:ext uri="{FF2B5EF4-FFF2-40B4-BE49-F238E27FC236}">
                  <a16:creationId xmlns:a16="http://schemas.microsoft.com/office/drawing/2014/main" id="{06A9F051-07E0-A84A-B867-5F1F043853C9}"/>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5">
              <a:extLst>
                <a:ext uri="{FF2B5EF4-FFF2-40B4-BE49-F238E27FC236}">
                  <a16:creationId xmlns:a16="http://schemas.microsoft.com/office/drawing/2014/main" id="{6A241E01-855C-9145-8D28-E9A33506C0ED}"/>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6">
              <a:extLst>
                <a:ext uri="{FF2B5EF4-FFF2-40B4-BE49-F238E27FC236}">
                  <a16:creationId xmlns:a16="http://schemas.microsoft.com/office/drawing/2014/main" id="{EC986A8C-11DD-3845-8F31-871E9534392E}"/>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7">
              <a:extLst>
                <a:ext uri="{FF2B5EF4-FFF2-40B4-BE49-F238E27FC236}">
                  <a16:creationId xmlns:a16="http://schemas.microsoft.com/office/drawing/2014/main" id="{21CF7EB7-11DD-104F-BDC0-C4C4FB92984B}"/>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8">
              <a:extLst>
                <a:ext uri="{FF2B5EF4-FFF2-40B4-BE49-F238E27FC236}">
                  <a16:creationId xmlns:a16="http://schemas.microsoft.com/office/drawing/2014/main" id="{56A48D00-1BB6-D44A-A57C-E6DC10A8EA2A}"/>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9">
              <a:extLst>
                <a:ext uri="{FF2B5EF4-FFF2-40B4-BE49-F238E27FC236}">
                  <a16:creationId xmlns:a16="http://schemas.microsoft.com/office/drawing/2014/main" id="{A1D8BCA7-46DF-114D-A342-9350D58A30A7}"/>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60">
              <a:extLst>
                <a:ext uri="{FF2B5EF4-FFF2-40B4-BE49-F238E27FC236}">
                  <a16:creationId xmlns:a16="http://schemas.microsoft.com/office/drawing/2014/main" id="{1B876215-CB29-B44E-A48A-8750475F5445}"/>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61">
              <a:extLst>
                <a:ext uri="{FF2B5EF4-FFF2-40B4-BE49-F238E27FC236}">
                  <a16:creationId xmlns:a16="http://schemas.microsoft.com/office/drawing/2014/main" id="{09DA8D0F-B5F8-E845-9CEF-FB4C38C2A468}"/>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62">
              <a:extLst>
                <a:ext uri="{FF2B5EF4-FFF2-40B4-BE49-F238E27FC236}">
                  <a16:creationId xmlns:a16="http://schemas.microsoft.com/office/drawing/2014/main" id="{46C498EE-F247-FD47-8954-5B6DC5D337F6}"/>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63">
              <a:extLst>
                <a:ext uri="{FF2B5EF4-FFF2-40B4-BE49-F238E27FC236}">
                  <a16:creationId xmlns:a16="http://schemas.microsoft.com/office/drawing/2014/main" id="{7E70BA54-DE0C-544E-97FF-0304364A9770}"/>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4">
              <a:extLst>
                <a:ext uri="{FF2B5EF4-FFF2-40B4-BE49-F238E27FC236}">
                  <a16:creationId xmlns:a16="http://schemas.microsoft.com/office/drawing/2014/main" id="{E1B2F128-4EAB-9A46-B5C5-8E8BBEB9A9C9}"/>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5">
              <a:extLst>
                <a:ext uri="{FF2B5EF4-FFF2-40B4-BE49-F238E27FC236}">
                  <a16:creationId xmlns:a16="http://schemas.microsoft.com/office/drawing/2014/main" id="{1192DB86-8F9E-2145-AAE5-186276B350E7}"/>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6">
              <a:extLst>
                <a:ext uri="{FF2B5EF4-FFF2-40B4-BE49-F238E27FC236}">
                  <a16:creationId xmlns:a16="http://schemas.microsoft.com/office/drawing/2014/main" id="{91EF7C17-1584-1648-93EF-3426251371B7}"/>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7">
              <a:extLst>
                <a:ext uri="{FF2B5EF4-FFF2-40B4-BE49-F238E27FC236}">
                  <a16:creationId xmlns:a16="http://schemas.microsoft.com/office/drawing/2014/main" id="{0060C07B-72F1-FF44-80E9-A3EEE572076D}"/>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8">
              <a:extLst>
                <a:ext uri="{FF2B5EF4-FFF2-40B4-BE49-F238E27FC236}">
                  <a16:creationId xmlns:a16="http://schemas.microsoft.com/office/drawing/2014/main" id="{05BD81D5-2224-6C44-B1A9-7AAF8A1F5AA9}"/>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9">
              <a:extLst>
                <a:ext uri="{FF2B5EF4-FFF2-40B4-BE49-F238E27FC236}">
                  <a16:creationId xmlns:a16="http://schemas.microsoft.com/office/drawing/2014/main" id="{5836FED6-2B1C-084B-9549-C808D90F1716}"/>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70">
              <a:extLst>
                <a:ext uri="{FF2B5EF4-FFF2-40B4-BE49-F238E27FC236}">
                  <a16:creationId xmlns:a16="http://schemas.microsoft.com/office/drawing/2014/main" id="{B37DE2CC-DCF5-384B-A668-447160825105}"/>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71">
              <a:extLst>
                <a:ext uri="{FF2B5EF4-FFF2-40B4-BE49-F238E27FC236}">
                  <a16:creationId xmlns:a16="http://schemas.microsoft.com/office/drawing/2014/main" id="{534B96FA-DA2B-0F4F-9919-389F47E904B3}"/>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72">
              <a:extLst>
                <a:ext uri="{FF2B5EF4-FFF2-40B4-BE49-F238E27FC236}">
                  <a16:creationId xmlns:a16="http://schemas.microsoft.com/office/drawing/2014/main" id="{DE07519D-DA77-6442-82B8-E1BD1F562DFB}"/>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73">
              <a:extLst>
                <a:ext uri="{FF2B5EF4-FFF2-40B4-BE49-F238E27FC236}">
                  <a16:creationId xmlns:a16="http://schemas.microsoft.com/office/drawing/2014/main" id="{E41A55B8-8839-634F-9B3E-283EA2BFAF71}"/>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4">
              <a:extLst>
                <a:ext uri="{FF2B5EF4-FFF2-40B4-BE49-F238E27FC236}">
                  <a16:creationId xmlns:a16="http://schemas.microsoft.com/office/drawing/2014/main" id="{1875F649-A9B0-F347-8324-D565309C7C76}"/>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5">
              <a:extLst>
                <a:ext uri="{FF2B5EF4-FFF2-40B4-BE49-F238E27FC236}">
                  <a16:creationId xmlns:a16="http://schemas.microsoft.com/office/drawing/2014/main" id="{C96E1BF1-A71D-C443-8C9A-9FDA207B694A}"/>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6">
              <a:extLst>
                <a:ext uri="{FF2B5EF4-FFF2-40B4-BE49-F238E27FC236}">
                  <a16:creationId xmlns:a16="http://schemas.microsoft.com/office/drawing/2014/main" id="{8423651E-C786-F846-AD1E-811265F07552}"/>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7">
              <a:extLst>
                <a:ext uri="{FF2B5EF4-FFF2-40B4-BE49-F238E27FC236}">
                  <a16:creationId xmlns:a16="http://schemas.microsoft.com/office/drawing/2014/main" id="{97B8BE7A-FA9A-454A-86A9-F57FE82F7A2E}"/>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8">
              <a:extLst>
                <a:ext uri="{FF2B5EF4-FFF2-40B4-BE49-F238E27FC236}">
                  <a16:creationId xmlns:a16="http://schemas.microsoft.com/office/drawing/2014/main" id="{333B4B79-FF9D-1444-9E8C-1447396B13A7}"/>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9">
              <a:extLst>
                <a:ext uri="{FF2B5EF4-FFF2-40B4-BE49-F238E27FC236}">
                  <a16:creationId xmlns:a16="http://schemas.microsoft.com/office/drawing/2014/main" id="{7C2F7864-3601-3445-A958-BDC764BC01CD}"/>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80">
              <a:extLst>
                <a:ext uri="{FF2B5EF4-FFF2-40B4-BE49-F238E27FC236}">
                  <a16:creationId xmlns:a16="http://schemas.microsoft.com/office/drawing/2014/main" id="{5C47BF63-AE31-BC46-97AF-4C8CF1B7871E}"/>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81">
              <a:extLst>
                <a:ext uri="{FF2B5EF4-FFF2-40B4-BE49-F238E27FC236}">
                  <a16:creationId xmlns:a16="http://schemas.microsoft.com/office/drawing/2014/main" id="{952D3950-E680-0F41-A90A-121704B7D08B}"/>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82">
              <a:extLst>
                <a:ext uri="{FF2B5EF4-FFF2-40B4-BE49-F238E27FC236}">
                  <a16:creationId xmlns:a16="http://schemas.microsoft.com/office/drawing/2014/main" id="{4601CF7F-273C-FC4F-8825-9308CC26B148}"/>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83">
              <a:extLst>
                <a:ext uri="{FF2B5EF4-FFF2-40B4-BE49-F238E27FC236}">
                  <a16:creationId xmlns:a16="http://schemas.microsoft.com/office/drawing/2014/main" id="{E20470EA-FC04-9B46-AC15-7D2F08EED1A5}"/>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4">
              <a:extLst>
                <a:ext uri="{FF2B5EF4-FFF2-40B4-BE49-F238E27FC236}">
                  <a16:creationId xmlns:a16="http://schemas.microsoft.com/office/drawing/2014/main" id="{524DFE93-09F1-304D-9ECF-DDBA5EE4ADEB}"/>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5">
              <a:extLst>
                <a:ext uri="{FF2B5EF4-FFF2-40B4-BE49-F238E27FC236}">
                  <a16:creationId xmlns:a16="http://schemas.microsoft.com/office/drawing/2014/main" id="{7276D665-8406-824D-B552-C28EE43617F5}"/>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6">
              <a:extLst>
                <a:ext uri="{FF2B5EF4-FFF2-40B4-BE49-F238E27FC236}">
                  <a16:creationId xmlns:a16="http://schemas.microsoft.com/office/drawing/2014/main" id="{531F043A-D109-EE45-A9F3-5CE4A87C7080}"/>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7">
              <a:extLst>
                <a:ext uri="{FF2B5EF4-FFF2-40B4-BE49-F238E27FC236}">
                  <a16:creationId xmlns:a16="http://schemas.microsoft.com/office/drawing/2014/main" id="{ED618208-EEA2-2743-8A95-ED7429CDDBCD}"/>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8">
              <a:extLst>
                <a:ext uri="{FF2B5EF4-FFF2-40B4-BE49-F238E27FC236}">
                  <a16:creationId xmlns:a16="http://schemas.microsoft.com/office/drawing/2014/main" id="{4F2C44F3-7F98-DB4A-B44E-9D2F9480426B}"/>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9">
              <a:extLst>
                <a:ext uri="{FF2B5EF4-FFF2-40B4-BE49-F238E27FC236}">
                  <a16:creationId xmlns:a16="http://schemas.microsoft.com/office/drawing/2014/main" id="{A9E02344-B0FF-2140-8D06-CCF1A496D93D}"/>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90">
              <a:extLst>
                <a:ext uri="{FF2B5EF4-FFF2-40B4-BE49-F238E27FC236}">
                  <a16:creationId xmlns:a16="http://schemas.microsoft.com/office/drawing/2014/main" id="{471A91CC-6E0F-E943-B3C3-875928A7B64A}"/>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91">
              <a:extLst>
                <a:ext uri="{FF2B5EF4-FFF2-40B4-BE49-F238E27FC236}">
                  <a16:creationId xmlns:a16="http://schemas.microsoft.com/office/drawing/2014/main" id="{A29F1AE9-9CBE-AB4E-8469-33D5A4032E13}"/>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92">
              <a:extLst>
                <a:ext uri="{FF2B5EF4-FFF2-40B4-BE49-F238E27FC236}">
                  <a16:creationId xmlns:a16="http://schemas.microsoft.com/office/drawing/2014/main" id="{EC092406-0AD0-4A4D-B267-8A8BCDFF5173}"/>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93">
              <a:extLst>
                <a:ext uri="{FF2B5EF4-FFF2-40B4-BE49-F238E27FC236}">
                  <a16:creationId xmlns:a16="http://schemas.microsoft.com/office/drawing/2014/main" id="{B84383CA-DCDD-C445-BEAB-AA4B87CD907C}"/>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4">
              <a:extLst>
                <a:ext uri="{FF2B5EF4-FFF2-40B4-BE49-F238E27FC236}">
                  <a16:creationId xmlns:a16="http://schemas.microsoft.com/office/drawing/2014/main" id="{5484C3A1-B2D6-EC44-A93C-FFEA10D8FA5A}"/>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5">
              <a:extLst>
                <a:ext uri="{FF2B5EF4-FFF2-40B4-BE49-F238E27FC236}">
                  <a16:creationId xmlns:a16="http://schemas.microsoft.com/office/drawing/2014/main" id="{2ED133F6-EFB0-5A41-B0B5-385805A830E7}"/>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6">
              <a:extLst>
                <a:ext uri="{FF2B5EF4-FFF2-40B4-BE49-F238E27FC236}">
                  <a16:creationId xmlns:a16="http://schemas.microsoft.com/office/drawing/2014/main" id="{64597EDD-7CA7-AF42-8802-10E98A3332B8}"/>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7">
              <a:extLst>
                <a:ext uri="{FF2B5EF4-FFF2-40B4-BE49-F238E27FC236}">
                  <a16:creationId xmlns:a16="http://schemas.microsoft.com/office/drawing/2014/main" id="{70C6D488-662A-9B45-8638-2F65FB3A2E4C}"/>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8">
              <a:extLst>
                <a:ext uri="{FF2B5EF4-FFF2-40B4-BE49-F238E27FC236}">
                  <a16:creationId xmlns:a16="http://schemas.microsoft.com/office/drawing/2014/main" id="{B3D34DDA-ABAE-F14F-8F2D-19C3E3CE2012}"/>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9">
              <a:extLst>
                <a:ext uri="{FF2B5EF4-FFF2-40B4-BE49-F238E27FC236}">
                  <a16:creationId xmlns:a16="http://schemas.microsoft.com/office/drawing/2014/main" id="{59EC9C70-61DD-824F-B36F-E50C2EFE5522}"/>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200">
              <a:extLst>
                <a:ext uri="{FF2B5EF4-FFF2-40B4-BE49-F238E27FC236}">
                  <a16:creationId xmlns:a16="http://schemas.microsoft.com/office/drawing/2014/main" id="{9C960268-2F2E-3C4B-86A8-DB37C8121C2E}"/>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201">
              <a:extLst>
                <a:ext uri="{FF2B5EF4-FFF2-40B4-BE49-F238E27FC236}">
                  <a16:creationId xmlns:a16="http://schemas.microsoft.com/office/drawing/2014/main" id="{0C7FB8A5-C112-D344-8F51-2E901427B5B0}"/>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202">
              <a:extLst>
                <a:ext uri="{FF2B5EF4-FFF2-40B4-BE49-F238E27FC236}">
                  <a16:creationId xmlns:a16="http://schemas.microsoft.com/office/drawing/2014/main" id="{2FBF6015-C0F5-D044-B6C5-68FC91FE9873}"/>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203">
              <a:extLst>
                <a:ext uri="{FF2B5EF4-FFF2-40B4-BE49-F238E27FC236}">
                  <a16:creationId xmlns:a16="http://schemas.microsoft.com/office/drawing/2014/main" id="{3A191B6F-9DBB-9F4B-958D-2C3580678F63}"/>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4">
              <a:extLst>
                <a:ext uri="{FF2B5EF4-FFF2-40B4-BE49-F238E27FC236}">
                  <a16:creationId xmlns:a16="http://schemas.microsoft.com/office/drawing/2014/main" id="{47F6B0C2-5D6C-6E46-800E-D0F774990751}"/>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5">
              <a:extLst>
                <a:ext uri="{FF2B5EF4-FFF2-40B4-BE49-F238E27FC236}">
                  <a16:creationId xmlns:a16="http://schemas.microsoft.com/office/drawing/2014/main" id="{01DEAC5A-6240-4E4F-B9F6-7600379CFE81}"/>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6">
              <a:extLst>
                <a:ext uri="{FF2B5EF4-FFF2-40B4-BE49-F238E27FC236}">
                  <a16:creationId xmlns:a16="http://schemas.microsoft.com/office/drawing/2014/main" id="{7D34F3E4-82C3-AB4C-A496-68B48B6B0A56}"/>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7">
              <a:extLst>
                <a:ext uri="{FF2B5EF4-FFF2-40B4-BE49-F238E27FC236}">
                  <a16:creationId xmlns:a16="http://schemas.microsoft.com/office/drawing/2014/main" id="{D6B0B24D-35DA-AE4E-BC55-B2E8EA4D4410}"/>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8">
              <a:extLst>
                <a:ext uri="{FF2B5EF4-FFF2-40B4-BE49-F238E27FC236}">
                  <a16:creationId xmlns:a16="http://schemas.microsoft.com/office/drawing/2014/main" id="{52F6A7A8-7AD9-CF4C-806C-258C39D89A6B}"/>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9">
              <a:extLst>
                <a:ext uri="{FF2B5EF4-FFF2-40B4-BE49-F238E27FC236}">
                  <a16:creationId xmlns:a16="http://schemas.microsoft.com/office/drawing/2014/main" id="{9B9CD19B-ECD8-4A4E-8451-034048EACFEA}"/>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10">
              <a:extLst>
                <a:ext uri="{FF2B5EF4-FFF2-40B4-BE49-F238E27FC236}">
                  <a16:creationId xmlns:a16="http://schemas.microsoft.com/office/drawing/2014/main" id="{9E958BF4-041C-3947-9B56-2670B3DC7C64}"/>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11">
              <a:extLst>
                <a:ext uri="{FF2B5EF4-FFF2-40B4-BE49-F238E27FC236}">
                  <a16:creationId xmlns:a16="http://schemas.microsoft.com/office/drawing/2014/main" id="{125F2736-C131-8D4A-9305-FA8CA541C45A}"/>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12">
              <a:extLst>
                <a:ext uri="{FF2B5EF4-FFF2-40B4-BE49-F238E27FC236}">
                  <a16:creationId xmlns:a16="http://schemas.microsoft.com/office/drawing/2014/main" id="{26201BA3-722E-B049-9CAB-7229EAB71855}"/>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13">
              <a:extLst>
                <a:ext uri="{FF2B5EF4-FFF2-40B4-BE49-F238E27FC236}">
                  <a16:creationId xmlns:a16="http://schemas.microsoft.com/office/drawing/2014/main" id="{A8CAAFC1-102A-FC4A-AD74-F04433AC4C07}"/>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4">
              <a:extLst>
                <a:ext uri="{FF2B5EF4-FFF2-40B4-BE49-F238E27FC236}">
                  <a16:creationId xmlns:a16="http://schemas.microsoft.com/office/drawing/2014/main" id="{4415AE4A-5DAD-A343-BA62-BF7B0E906FF1}"/>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5">
              <a:extLst>
                <a:ext uri="{FF2B5EF4-FFF2-40B4-BE49-F238E27FC236}">
                  <a16:creationId xmlns:a16="http://schemas.microsoft.com/office/drawing/2014/main" id="{E9BFE54D-2FE4-7B42-B74C-FF0E620A28E6}"/>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6">
              <a:extLst>
                <a:ext uri="{FF2B5EF4-FFF2-40B4-BE49-F238E27FC236}">
                  <a16:creationId xmlns:a16="http://schemas.microsoft.com/office/drawing/2014/main" id="{C922291B-88BC-ED4D-94B1-F70C4AFEC530}"/>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7">
              <a:extLst>
                <a:ext uri="{FF2B5EF4-FFF2-40B4-BE49-F238E27FC236}">
                  <a16:creationId xmlns:a16="http://schemas.microsoft.com/office/drawing/2014/main" id="{A509C39E-5B75-AD45-8D51-A655DC71B9D9}"/>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8">
              <a:extLst>
                <a:ext uri="{FF2B5EF4-FFF2-40B4-BE49-F238E27FC236}">
                  <a16:creationId xmlns:a16="http://schemas.microsoft.com/office/drawing/2014/main" id="{C187DA67-8964-094C-8FE1-C37B667A4954}"/>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9">
              <a:extLst>
                <a:ext uri="{FF2B5EF4-FFF2-40B4-BE49-F238E27FC236}">
                  <a16:creationId xmlns:a16="http://schemas.microsoft.com/office/drawing/2014/main" id="{EA0C2FC9-6A27-E948-93FB-FCC9D17D06A1}"/>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20">
              <a:extLst>
                <a:ext uri="{FF2B5EF4-FFF2-40B4-BE49-F238E27FC236}">
                  <a16:creationId xmlns:a16="http://schemas.microsoft.com/office/drawing/2014/main" id="{DA1D0E79-0730-0E48-8699-EEF081E094E8}"/>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21">
              <a:extLst>
                <a:ext uri="{FF2B5EF4-FFF2-40B4-BE49-F238E27FC236}">
                  <a16:creationId xmlns:a16="http://schemas.microsoft.com/office/drawing/2014/main" id="{B3BE8BCF-03C9-8A4E-B1B1-BA56DFD4B1A4}"/>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22">
              <a:extLst>
                <a:ext uri="{FF2B5EF4-FFF2-40B4-BE49-F238E27FC236}">
                  <a16:creationId xmlns:a16="http://schemas.microsoft.com/office/drawing/2014/main" id="{524526A0-184A-F84A-8711-6C8A8EA3138C}"/>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23">
              <a:extLst>
                <a:ext uri="{FF2B5EF4-FFF2-40B4-BE49-F238E27FC236}">
                  <a16:creationId xmlns:a16="http://schemas.microsoft.com/office/drawing/2014/main" id="{46D1E355-BCF8-4D4C-99D2-A19754DB31B1}"/>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4">
              <a:extLst>
                <a:ext uri="{FF2B5EF4-FFF2-40B4-BE49-F238E27FC236}">
                  <a16:creationId xmlns:a16="http://schemas.microsoft.com/office/drawing/2014/main" id="{ED0FCB50-7240-B441-9B24-02B49BBB8EC7}"/>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5">
              <a:extLst>
                <a:ext uri="{FF2B5EF4-FFF2-40B4-BE49-F238E27FC236}">
                  <a16:creationId xmlns:a16="http://schemas.microsoft.com/office/drawing/2014/main" id="{BEF41D88-A693-7E41-8AE4-A66380F5F826}"/>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6">
              <a:extLst>
                <a:ext uri="{FF2B5EF4-FFF2-40B4-BE49-F238E27FC236}">
                  <a16:creationId xmlns:a16="http://schemas.microsoft.com/office/drawing/2014/main" id="{1628C58B-B33E-624C-ABE2-BA0473E944B0}"/>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7">
              <a:extLst>
                <a:ext uri="{FF2B5EF4-FFF2-40B4-BE49-F238E27FC236}">
                  <a16:creationId xmlns:a16="http://schemas.microsoft.com/office/drawing/2014/main" id="{E793851E-DA5B-9B4D-A177-AF8C95FEA06C}"/>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8">
              <a:extLst>
                <a:ext uri="{FF2B5EF4-FFF2-40B4-BE49-F238E27FC236}">
                  <a16:creationId xmlns:a16="http://schemas.microsoft.com/office/drawing/2014/main" id="{6D156164-163A-A042-971C-072B71BBB1BC}"/>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9">
              <a:extLst>
                <a:ext uri="{FF2B5EF4-FFF2-40B4-BE49-F238E27FC236}">
                  <a16:creationId xmlns:a16="http://schemas.microsoft.com/office/drawing/2014/main" id="{0F5102F3-6AB4-8741-B29A-15DCA7AE887F}"/>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30">
              <a:extLst>
                <a:ext uri="{FF2B5EF4-FFF2-40B4-BE49-F238E27FC236}">
                  <a16:creationId xmlns:a16="http://schemas.microsoft.com/office/drawing/2014/main" id="{3679AC69-7DF7-7544-B423-268A99FC7D2C}"/>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31">
              <a:extLst>
                <a:ext uri="{FF2B5EF4-FFF2-40B4-BE49-F238E27FC236}">
                  <a16:creationId xmlns:a16="http://schemas.microsoft.com/office/drawing/2014/main" id="{DEE0E8DF-C74E-1841-B3D3-0C23D0CD7BB4}"/>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32">
              <a:extLst>
                <a:ext uri="{FF2B5EF4-FFF2-40B4-BE49-F238E27FC236}">
                  <a16:creationId xmlns:a16="http://schemas.microsoft.com/office/drawing/2014/main" id="{48C09B73-468A-F246-B87B-DEA9775A2DE9}"/>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33">
              <a:extLst>
                <a:ext uri="{FF2B5EF4-FFF2-40B4-BE49-F238E27FC236}">
                  <a16:creationId xmlns:a16="http://schemas.microsoft.com/office/drawing/2014/main" id="{6CD03AE7-BDB9-264B-BE6F-6E229B4EFF3C}"/>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4">
              <a:extLst>
                <a:ext uri="{FF2B5EF4-FFF2-40B4-BE49-F238E27FC236}">
                  <a16:creationId xmlns:a16="http://schemas.microsoft.com/office/drawing/2014/main" id="{5406E9D9-BB7E-B541-85F3-F0BE1CBA6CB1}"/>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5">
              <a:extLst>
                <a:ext uri="{FF2B5EF4-FFF2-40B4-BE49-F238E27FC236}">
                  <a16:creationId xmlns:a16="http://schemas.microsoft.com/office/drawing/2014/main" id="{B96793A5-0680-6E47-B70D-6DFFEB5D8207}"/>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6">
              <a:extLst>
                <a:ext uri="{FF2B5EF4-FFF2-40B4-BE49-F238E27FC236}">
                  <a16:creationId xmlns:a16="http://schemas.microsoft.com/office/drawing/2014/main" id="{2BF0CE2D-2FDC-3948-B05E-500C9FE94A8C}"/>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7">
              <a:extLst>
                <a:ext uri="{FF2B5EF4-FFF2-40B4-BE49-F238E27FC236}">
                  <a16:creationId xmlns:a16="http://schemas.microsoft.com/office/drawing/2014/main" id="{E3655799-00EA-914F-A595-865F3EA10ED6}"/>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8">
              <a:extLst>
                <a:ext uri="{FF2B5EF4-FFF2-40B4-BE49-F238E27FC236}">
                  <a16:creationId xmlns:a16="http://schemas.microsoft.com/office/drawing/2014/main" id="{1F3A1898-888C-8642-A259-DC0E9465B7D1}"/>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9">
              <a:extLst>
                <a:ext uri="{FF2B5EF4-FFF2-40B4-BE49-F238E27FC236}">
                  <a16:creationId xmlns:a16="http://schemas.microsoft.com/office/drawing/2014/main" id="{B9B62888-C555-7046-BFAC-A9D3169FB704}"/>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40">
              <a:extLst>
                <a:ext uri="{FF2B5EF4-FFF2-40B4-BE49-F238E27FC236}">
                  <a16:creationId xmlns:a16="http://schemas.microsoft.com/office/drawing/2014/main" id="{38A3D127-1829-8247-AEE1-DD6D90BEC07E}"/>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41">
              <a:extLst>
                <a:ext uri="{FF2B5EF4-FFF2-40B4-BE49-F238E27FC236}">
                  <a16:creationId xmlns:a16="http://schemas.microsoft.com/office/drawing/2014/main" id="{FB71991B-7955-224D-A3F1-610795BAD260}"/>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42">
              <a:extLst>
                <a:ext uri="{FF2B5EF4-FFF2-40B4-BE49-F238E27FC236}">
                  <a16:creationId xmlns:a16="http://schemas.microsoft.com/office/drawing/2014/main" id="{A3FDD2F0-5EF4-CB4D-951A-091EC0E84A32}"/>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43">
              <a:extLst>
                <a:ext uri="{FF2B5EF4-FFF2-40B4-BE49-F238E27FC236}">
                  <a16:creationId xmlns:a16="http://schemas.microsoft.com/office/drawing/2014/main" id="{9F54FD83-AD1F-7F4F-BBAD-73A88187AFDA}"/>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4">
              <a:extLst>
                <a:ext uri="{FF2B5EF4-FFF2-40B4-BE49-F238E27FC236}">
                  <a16:creationId xmlns:a16="http://schemas.microsoft.com/office/drawing/2014/main" id="{7149EF87-4E04-7F4F-A3B3-7E268F6C6380}"/>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5">
              <a:extLst>
                <a:ext uri="{FF2B5EF4-FFF2-40B4-BE49-F238E27FC236}">
                  <a16:creationId xmlns:a16="http://schemas.microsoft.com/office/drawing/2014/main" id="{44AA7267-4809-9640-A266-96AB4C62409A}"/>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6">
              <a:extLst>
                <a:ext uri="{FF2B5EF4-FFF2-40B4-BE49-F238E27FC236}">
                  <a16:creationId xmlns:a16="http://schemas.microsoft.com/office/drawing/2014/main" id="{B299D149-7191-254F-BE30-CFF0CA9A3F31}"/>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7">
              <a:extLst>
                <a:ext uri="{FF2B5EF4-FFF2-40B4-BE49-F238E27FC236}">
                  <a16:creationId xmlns:a16="http://schemas.microsoft.com/office/drawing/2014/main" id="{D84E7802-7AD5-F543-8316-2C79E31E581D}"/>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8">
              <a:extLst>
                <a:ext uri="{FF2B5EF4-FFF2-40B4-BE49-F238E27FC236}">
                  <a16:creationId xmlns:a16="http://schemas.microsoft.com/office/drawing/2014/main" id="{FA4119A2-39B1-B646-B0E8-64C7A2874E52}"/>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9">
              <a:extLst>
                <a:ext uri="{FF2B5EF4-FFF2-40B4-BE49-F238E27FC236}">
                  <a16:creationId xmlns:a16="http://schemas.microsoft.com/office/drawing/2014/main" id="{577BE311-5DD5-9C4D-AA57-75DE3CE78F0B}"/>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50">
              <a:extLst>
                <a:ext uri="{FF2B5EF4-FFF2-40B4-BE49-F238E27FC236}">
                  <a16:creationId xmlns:a16="http://schemas.microsoft.com/office/drawing/2014/main" id="{3FFB4FE2-FF57-5943-81DA-6E326479F691}"/>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51">
              <a:extLst>
                <a:ext uri="{FF2B5EF4-FFF2-40B4-BE49-F238E27FC236}">
                  <a16:creationId xmlns:a16="http://schemas.microsoft.com/office/drawing/2014/main" id="{85FEC0BF-E0C0-9D4F-8518-7313A98816F2}"/>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52">
              <a:extLst>
                <a:ext uri="{FF2B5EF4-FFF2-40B4-BE49-F238E27FC236}">
                  <a16:creationId xmlns:a16="http://schemas.microsoft.com/office/drawing/2014/main" id="{4A9EC1D0-CD14-C94C-983A-F30A3F7C6B3C}"/>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53">
              <a:extLst>
                <a:ext uri="{FF2B5EF4-FFF2-40B4-BE49-F238E27FC236}">
                  <a16:creationId xmlns:a16="http://schemas.microsoft.com/office/drawing/2014/main" id="{6903AC4F-B8C1-B144-A77B-CACF50FBEB6D}"/>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4">
              <a:extLst>
                <a:ext uri="{FF2B5EF4-FFF2-40B4-BE49-F238E27FC236}">
                  <a16:creationId xmlns:a16="http://schemas.microsoft.com/office/drawing/2014/main" id="{F5B85A38-97F2-C64D-880F-7491D2FD2664}"/>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5">
              <a:extLst>
                <a:ext uri="{FF2B5EF4-FFF2-40B4-BE49-F238E27FC236}">
                  <a16:creationId xmlns:a16="http://schemas.microsoft.com/office/drawing/2014/main" id="{7FC6AC20-9F81-1341-8E74-E661EE66EC4F}"/>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6">
              <a:extLst>
                <a:ext uri="{FF2B5EF4-FFF2-40B4-BE49-F238E27FC236}">
                  <a16:creationId xmlns:a16="http://schemas.microsoft.com/office/drawing/2014/main" id="{9C41A041-3F09-9043-9E8F-E9B68994DCC6}"/>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7">
              <a:extLst>
                <a:ext uri="{FF2B5EF4-FFF2-40B4-BE49-F238E27FC236}">
                  <a16:creationId xmlns:a16="http://schemas.microsoft.com/office/drawing/2014/main" id="{8A706D05-A07E-0F41-8278-FDC787D29699}"/>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8">
              <a:extLst>
                <a:ext uri="{FF2B5EF4-FFF2-40B4-BE49-F238E27FC236}">
                  <a16:creationId xmlns:a16="http://schemas.microsoft.com/office/drawing/2014/main" id="{E8E0E1E0-5C6C-5E4C-9620-869C43985863}"/>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9">
              <a:extLst>
                <a:ext uri="{FF2B5EF4-FFF2-40B4-BE49-F238E27FC236}">
                  <a16:creationId xmlns:a16="http://schemas.microsoft.com/office/drawing/2014/main" id="{CAC531FA-85DC-1044-B02E-5BE6D7FCA2A6}"/>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60">
              <a:extLst>
                <a:ext uri="{FF2B5EF4-FFF2-40B4-BE49-F238E27FC236}">
                  <a16:creationId xmlns:a16="http://schemas.microsoft.com/office/drawing/2014/main" id="{702EFC77-30E3-674A-ADE0-A1D491CA24AC}"/>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61">
              <a:extLst>
                <a:ext uri="{FF2B5EF4-FFF2-40B4-BE49-F238E27FC236}">
                  <a16:creationId xmlns:a16="http://schemas.microsoft.com/office/drawing/2014/main" id="{033C8C3F-7A77-974F-8639-741E2EAF6ED6}"/>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62">
              <a:extLst>
                <a:ext uri="{FF2B5EF4-FFF2-40B4-BE49-F238E27FC236}">
                  <a16:creationId xmlns:a16="http://schemas.microsoft.com/office/drawing/2014/main" id="{CBD9F34D-ADE6-6C4F-A53F-A8F25CE5FE83}"/>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63">
              <a:extLst>
                <a:ext uri="{FF2B5EF4-FFF2-40B4-BE49-F238E27FC236}">
                  <a16:creationId xmlns:a16="http://schemas.microsoft.com/office/drawing/2014/main" id="{98195065-9AA3-4A4B-AED0-167F441FA188}"/>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2024186208"/>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1_General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148" name="Rectangle 147">
            <a:extLst>
              <a:ext uri="{FF2B5EF4-FFF2-40B4-BE49-F238E27FC236}">
                <a16:creationId xmlns:a16="http://schemas.microsoft.com/office/drawing/2014/main" id="{3384B415-4853-A247-A37B-29159E22E2DB}"/>
              </a:ext>
            </a:extLst>
          </p:cNvPr>
          <p:cNvSpPr/>
          <p:nvPr userDrawn="1"/>
        </p:nvSpPr>
        <p:spPr>
          <a:xfrm>
            <a:off x="0" y="6119446"/>
            <a:ext cx="12192000" cy="738554"/>
          </a:xfrm>
          <a:prstGeom prst="rect">
            <a:avLst/>
          </a:prstGeom>
          <a:solidFill>
            <a:srgbClr val="179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48C563-FEF0-9F4A-A546-15F2CC57B117}"/>
              </a:ext>
            </a:extLst>
          </p:cNvPr>
          <p:cNvSpPr>
            <a:spLocks noGrp="1"/>
          </p:cNvSpPr>
          <p:nvPr>
            <p:ph type="title"/>
          </p:nvPr>
        </p:nvSpPr>
        <p:spPr>
          <a:xfrm>
            <a:off x="838200" y="365125"/>
            <a:ext cx="10515600" cy="1325563"/>
          </a:xfrm>
        </p:spPr>
        <p:txBody>
          <a:bodyPr/>
          <a:lstStyle>
            <a:lvl1pPr>
              <a:defRPr>
                <a:solidFill>
                  <a:srgbClr val="179ADC"/>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ECA79F75-17A8-DA49-BFBE-8A231940AAC4}"/>
              </a:ext>
            </a:extLst>
          </p:cNvPr>
          <p:cNvSpPr>
            <a:spLocks noGrp="1"/>
          </p:cNvSpPr>
          <p:nvPr>
            <p:ph sz="half" idx="1"/>
          </p:nvPr>
        </p:nvSpPr>
        <p:spPr>
          <a:xfrm>
            <a:off x="838200" y="1825625"/>
            <a:ext cx="5181600" cy="41074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9" name="TextBox 148">
            <a:extLst>
              <a:ext uri="{FF2B5EF4-FFF2-40B4-BE49-F238E27FC236}">
                <a16:creationId xmlns:a16="http://schemas.microsoft.com/office/drawing/2014/main" id="{ECB099A5-7304-DC40-8B40-0A7B649644D9}"/>
              </a:ext>
            </a:extLst>
          </p:cNvPr>
          <p:cNvSpPr txBox="1"/>
          <p:nvPr userDrawn="1"/>
        </p:nvSpPr>
        <p:spPr>
          <a:xfrm>
            <a:off x="7959487" y="6304569"/>
            <a:ext cx="2417187"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cxnSp>
        <p:nvCxnSpPr>
          <p:cNvPr id="150" name="Straight Connector 149">
            <a:extLst>
              <a:ext uri="{FF2B5EF4-FFF2-40B4-BE49-F238E27FC236}">
                <a16:creationId xmlns:a16="http://schemas.microsoft.com/office/drawing/2014/main" id="{24B46963-3CAA-7E46-8E4C-A63175F0D3A3}"/>
              </a:ext>
            </a:extLst>
          </p:cNvPr>
          <p:cNvCxnSpPr>
            <a:cxnSpLocks/>
          </p:cNvCxnSpPr>
          <p:nvPr userDrawn="1"/>
        </p:nvCxnSpPr>
        <p:spPr>
          <a:xfrm flipV="1">
            <a:off x="10614613" y="6301945"/>
            <a:ext cx="0" cy="30777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1" name="Slide Number Placeholder 8">
            <a:extLst>
              <a:ext uri="{FF2B5EF4-FFF2-40B4-BE49-F238E27FC236}">
                <a16:creationId xmlns:a16="http://schemas.microsoft.com/office/drawing/2014/main" id="{9F130AB5-F5AB-E249-8D20-BF830176BA0E}"/>
              </a:ext>
            </a:extLst>
          </p:cNvPr>
          <p:cNvSpPr>
            <a:spLocks noGrp="1"/>
          </p:cNvSpPr>
          <p:nvPr>
            <p:ph type="sldNum" sz="quarter" idx="4"/>
          </p:nvPr>
        </p:nvSpPr>
        <p:spPr>
          <a:xfrm>
            <a:off x="10614613" y="6292846"/>
            <a:ext cx="739187" cy="365125"/>
          </a:xfrm>
          <a:prstGeom prst="rect">
            <a:avLst/>
          </a:prstGeom>
        </p:spPr>
        <p:txBody>
          <a:bodyPr vert="horz" lIns="91440" tIns="45720" rIns="91440" bIns="45720" rtlCol="0" anchor="ctr"/>
          <a:lstStyle>
            <a:lvl1pPr algn="ctr">
              <a:defRPr sz="1200">
                <a:solidFill>
                  <a:schemeClr val="bg1"/>
                </a:solidFill>
              </a:defRPr>
            </a:lvl1pPr>
          </a:lstStyle>
          <a:p>
            <a:fld id="{CEF48CEA-885D-5C4E-A5CD-C931F1E95D6A}" type="slidenum">
              <a:rPr lang="en-US" smtClean="0"/>
              <a:pPr/>
              <a:t>‹#›</a:t>
            </a:fld>
            <a:endParaRPr lang="en-US"/>
          </a:p>
        </p:txBody>
      </p:sp>
      <p:sp>
        <p:nvSpPr>
          <p:cNvPr id="152" name="Picture Placeholder 8">
            <a:extLst>
              <a:ext uri="{FF2B5EF4-FFF2-40B4-BE49-F238E27FC236}">
                <a16:creationId xmlns:a16="http://schemas.microsoft.com/office/drawing/2014/main" id="{E2BE452B-1FC5-2D46-B2B1-985578A8F799}"/>
              </a:ext>
            </a:extLst>
          </p:cNvPr>
          <p:cNvSpPr>
            <a:spLocks noGrp="1"/>
          </p:cNvSpPr>
          <p:nvPr>
            <p:ph type="pic" sz="quarter" idx="13"/>
          </p:nvPr>
        </p:nvSpPr>
        <p:spPr bwMode="auto">
          <a:xfrm>
            <a:off x="6295292" y="1875811"/>
            <a:ext cx="5058508" cy="3997981"/>
          </a:xfrm>
          <a:custGeom>
            <a:avLst/>
            <a:gdLst>
              <a:gd name="connsiteX0" fmla="*/ 0 w 2044700"/>
              <a:gd name="connsiteY0" fmla="*/ 0 h 5143500"/>
              <a:gd name="connsiteX1" fmla="*/ 2044700 w 2044700"/>
              <a:gd name="connsiteY1" fmla="*/ 0 h 5143500"/>
              <a:gd name="connsiteX2" fmla="*/ 2044700 w 2044700"/>
              <a:gd name="connsiteY2" fmla="*/ 5143500 h 5143500"/>
              <a:gd name="connsiteX3" fmla="*/ 0 w 2044700"/>
              <a:gd name="connsiteY3" fmla="*/ 5143500 h 5143500"/>
              <a:gd name="connsiteX4" fmla="*/ 0 w 2044700"/>
              <a:gd name="connsiteY4" fmla="*/ 0 h 5143500"/>
              <a:gd name="connsiteX0" fmla="*/ 0 w 2044700"/>
              <a:gd name="connsiteY0" fmla="*/ 0 h 5143500"/>
              <a:gd name="connsiteX1" fmla="*/ 2044700 w 2044700"/>
              <a:gd name="connsiteY1" fmla="*/ 0 h 5143500"/>
              <a:gd name="connsiteX2" fmla="*/ 2032000 w 2044700"/>
              <a:gd name="connsiteY2" fmla="*/ 1143000 h 5143500"/>
              <a:gd name="connsiteX3" fmla="*/ 2044700 w 2044700"/>
              <a:gd name="connsiteY3" fmla="*/ 5143500 h 5143500"/>
              <a:gd name="connsiteX4" fmla="*/ 0 w 2044700"/>
              <a:gd name="connsiteY4" fmla="*/ 5143500 h 5143500"/>
              <a:gd name="connsiteX5" fmla="*/ 0 w 2044700"/>
              <a:gd name="connsiteY5" fmla="*/ 0 h 5143500"/>
              <a:gd name="connsiteX0" fmla="*/ 0 w 3479809"/>
              <a:gd name="connsiteY0" fmla="*/ 12700 h 5156200"/>
              <a:gd name="connsiteX1" fmla="*/ 2044700 w 3479809"/>
              <a:gd name="connsiteY1" fmla="*/ 12700 h 5156200"/>
              <a:gd name="connsiteX2" fmla="*/ 3479800 w 3479809"/>
              <a:gd name="connsiteY2" fmla="*/ 0 h 5156200"/>
              <a:gd name="connsiteX3" fmla="*/ 2044700 w 3479809"/>
              <a:gd name="connsiteY3" fmla="*/ 5156200 h 5156200"/>
              <a:gd name="connsiteX4" fmla="*/ 0 w 3479809"/>
              <a:gd name="connsiteY4" fmla="*/ 5156200 h 5156200"/>
              <a:gd name="connsiteX5" fmla="*/ 0 w 3479809"/>
              <a:gd name="connsiteY5" fmla="*/ 12700 h 5156200"/>
              <a:gd name="connsiteX0" fmla="*/ 0 w 3484485"/>
              <a:gd name="connsiteY0" fmla="*/ 12700 h 5156200"/>
              <a:gd name="connsiteX1" fmla="*/ 2044700 w 3484485"/>
              <a:gd name="connsiteY1" fmla="*/ 12700 h 5156200"/>
              <a:gd name="connsiteX2" fmla="*/ 3479800 w 3484485"/>
              <a:gd name="connsiteY2" fmla="*/ 0 h 5156200"/>
              <a:gd name="connsiteX3" fmla="*/ 2489200 w 3484485"/>
              <a:gd name="connsiteY3" fmla="*/ 3251200 h 5156200"/>
              <a:gd name="connsiteX4" fmla="*/ 2044700 w 3484485"/>
              <a:gd name="connsiteY4" fmla="*/ 5156200 h 5156200"/>
              <a:gd name="connsiteX5" fmla="*/ 0 w 3484485"/>
              <a:gd name="connsiteY5" fmla="*/ 5156200 h 5156200"/>
              <a:gd name="connsiteX6" fmla="*/ 0 w 3484485"/>
              <a:gd name="connsiteY6" fmla="*/ 12700 h 5156200"/>
              <a:gd name="connsiteX0" fmla="*/ 0 w 3519784"/>
              <a:gd name="connsiteY0" fmla="*/ 12700 h 5156200"/>
              <a:gd name="connsiteX1" fmla="*/ 2044700 w 3519784"/>
              <a:gd name="connsiteY1" fmla="*/ 12700 h 5156200"/>
              <a:gd name="connsiteX2" fmla="*/ 3479800 w 3519784"/>
              <a:gd name="connsiteY2" fmla="*/ 0 h 5156200"/>
              <a:gd name="connsiteX3" fmla="*/ 3302000 w 3519784"/>
              <a:gd name="connsiteY3" fmla="*/ 3860800 h 5156200"/>
              <a:gd name="connsiteX4" fmla="*/ 2044700 w 3519784"/>
              <a:gd name="connsiteY4" fmla="*/ 5156200 h 5156200"/>
              <a:gd name="connsiteX5" fmla="*/ 0 w 3519784"/>
              <a:gd name="connsiteY5" fmla="*/ 5156200 h 5156200"/>
              <a:gd name="connsiteX6" fmla="*/ 0 w 3519784"/>
              <a:gd name="connsiteY6" fmla="*/ 12700 h 5156200"/>
              <a:gd name="connsiteX0" fmla="*/ 0 w 3493347"/>
              <a:gd name="connsiteY0" fmla="*/ 12700 h 5156200"/>
              <a:gd name="connsiteX1" fmla="*/ 2044700 w 3493347"/>
              <a:gd name="connsiteY1" fmla="*/ 12700 h 5156200"/>
              <a:gd name="connsiteX2" fmla="*/ 3479800 w 3493347"/>
              <a:gd name="connsiteY2" fmla="*/ 0 h 5156200"/>
              <a:gd name="connsiteX3" fmla="*/ 3302000 w 3493347"/>
              <a:gd name="connsiteY3" fmla="*/ 3860800 h 5156200"/>
              <a:gd name="connsiteX4" fmla="*/ 2044700 w 3493347"/>
              <a:gd name="connsiteY4" fmla="*/ 5156200 h 5156200"/>
              <a:gd name="connsiteX5" fmla="*/ 0 w 3493347"/>
              <a:gd name="connsiteY5" fmla="*/ 5156200 h 5156200"/>
              <a:gd name="connsiteX6" fmla="*/ 0 w 3493347"/>
              <a:gd name="connsiteY6" fmla="*/ 12700 h 5156200"/>
              <a:gd name="connsiteX0" fmla="*/ 0 w 3479800"/>
              <a:gd name="connsiteY0" fmla="*/ 12770 h 5156270"/>
              <a:gd name="connsiteX1" fmla="*/ 2044700 w 3479800"/>
              <a:gd name="connsiteY1" fmla="*/ 12770 h 5156270"/>
              <a:gd name="connsiteX2" fmla="*/ 3479800 w 3479800"/>
              <a:gd name="connsiteY2" fmla="*/ 70 h 5156270"/>
              <a:gd name="connsiteX3" fmla="*/ 3302000 w 3479800"/>
              <a:gd name="connsiteY3" fmla="*/ 3860870 h 5156270"/>
              <a:gd name="connsiteX4" fmla="*/ 2044700 w 3479800"/>
              <a:gd name="connsiteY4" fmla="*/ 5156270 h 5156270"/>
              <a:gd name="connsiteX5" fmla="*/ 0 w 3479800"/>
              <a:gd name="connsiteY5" fmla="*/ 5156270 h 5156270"/>
              <a:gd name="connsiteX6" fmla="*/ 0 w 3479800"/>
              <a:gd name="connsiteY6" fmla="*/ 12770 h 5156270"/>
              <a:gd name="connsiteX0" fmla="*/ 0 w 3479800"/>
              <a:gd name="connsiteY0" fmla="*/ 12770 h 5156270"/>
              <a:gd name="connsiteX1" fmla="*/ 2044700 w 3479800"/>
              <a:gd name="connsiteY1" fmla="*/ 12770 h 5156270"/>
              <a:gd name="connsiteX2" fmla="*/ 3479800 w 3479800"/>
              <a:gd name="connsiteY2" fmla="*/ 70 h 5156270"/>
              <a:gd name="connsiteX3" fmla="*/ 3302000 w 3479800"/>
              <a:gd name="connsiteY3" fmla="*/ 3860870 h 5156270"/>
              <a:gd name="connsiteX4" fmla="*/ 2044700 w 3479800"/>
              <a:gd name="connsiteY4" fmla="*/ 5156270 h 5156270"/>
              <a:gd name="connsiteX5" fmla="*/ 0 w 3479800"/>
              <a:gd name="connsiteY5" fmla="*/ 5156270 h 5156270"/>
              <a:gd name="connsiteX6" fmla="*/ 0 w 3479800"/>
              <a:gd name="connsiteY6" fmla="*/ 12770 h 5156270"/>
              <a:gd name="connsiteX0" fmla="*/ 1556 w 3481356"/>
              <a:gd name="connsiteY0" fmla="*/ 12770 h 5156270"/>
              <a:gd name="connsiteX1" fmla="*/ 2046256 w 3481356"/>
              <a:gd name="connsiteY1" fmla="*/ 12770 h 5156270"/>
              <a:gd name="connsiteX2" fmla="*/ 3481356 w 3481356"/>
              <a:gd name="connsiteY2" fmla="*/ 70 h 5156270"/>
              <a:gd name="connsiteX3" fmla="*/ 3303556 w 3481356"/>
              <a:gd name="connsiteY3" fmla="*/ 3860870 h 5156270"/>
              <a:gd name="connsiteX4" fmla="*/ 2046256 w 3481356"/>
              <a:gd name="connsiteY4" fmla="*/ 5156270 h 5156270"/>
              <a:gd name="connsiteX5" fmla="*/ 1556 w 3481356"/>
              <a:gd name="connsiteY5" fmla="*/ 5156270 h 5156270"/>
              <a:gd name="connsiteX6" fmla="*/ 1556 w 3481356"/>
              <a:gd name="connsiteY6" fmla="*/ 12770 h 5156270"/>
              <a:gd name="connsiteX0" fmla="*/ 25400 w 3479800"/>
              <a:gd name="connsiteY0" fmla="*/ 38170 h 5156270"/>
              <a:gd name="connsiteX1" fmla="*/ 2044700 w 3479800"/>
              <a:gd name="connsiteY1" fmla="*/ 12770 h 5156270"/>
              <a:gd name="connsiteX2" fmla="*/ 3479800 w 3479800"/>
              <a:gd name="connsiteY2" fmla="*/ 70 h 5156270"/>
              <a:gd name="connsiteX3" fmla="*/ 3302000 w 3479800"/>
              <a:gd name="connsiteY3" fmla="*/ 3860870 h 5156270"/>
              <a:gd name="connsiteX4" fmla="*/ 2044700 w 3479800"/>
              <a:gd name="connsiteY4" fmla="*/ 5156270 h 5156270"/>
              <a:gd name="connsiteX5" fmla="*/ 0 w 3479800"/>
              <a:gd name="connsiteY5" fmla="*/ 5156270 h 5156270"/>
              <a:gd name="connsiteX6" fmla="*/ 25400 w 3479800"/>
              <a:gd name="connsiteY6" fmla="*/ 38170 h 5156270"/>
              <a:gd name="connsiteX0" fmla="*/ 25400 w 3302000"/>
              <a:gd name="connsiteY0" fmla="*/ 25400 h 5143500"/>
              <a:gd name="connsiteX1" fmla="*/ 2044700 w 3302000"/>
              <a:gd name="connsiteY1" fmla="*/ 0 h 5143500"/>
              <a:gd name="connsiteX2" fmla="*/ 2590800 w 3302000"/>
              <a:gd name="connsiteY2" fmla="*/ 1460500 h 5143500"/>
              <a:gd name="connsiteX3" fmla="*/ 3302000 w 3302000"/>
              <a:gd name="connsiteY3" fmla="*/ 3848100 h 5143500"/>
              <a:gd name="connsiteX4" fmla="*/ 2044700 w 3302000"/>
              <a:gd name="connsiteY4" fmla="*/ 5143500 h 5143500"/>
              <a:gd name="connsiteX5" fmla="*/ 0 w 3302000"/>
              <a:gd name="connsiteY5" fmla="*/ 5143500 h 5143500"/>
              <a:gd name="connsiteX6" fmla="*/ 25400 w 3302000"/>
              <a:gd name="connsiteY6" fmla="*/ 25400 h 5143500"/>
              <a:gd name="connsiteX0" fmla="*/ 25400 w 3302000"/>
              <a:gd name="connsiteY0" fmla="*/ 137 h 5118237"/>
              <a:gd name="connsiteX1" fmla="*/ 1828800 w 3302000"/>
              <a:gd name="connsiteY1" fmla="*/ 863737 h 5118237"/>
              <a:gd name="connsiteX2" fmla="*/ 2590800 w 3302000"/>
              <a:gd name="connsiteY2" fmla="*/ 1435237 h 5118237"/>
              <a:gd name="connsiteX3" fmla="*/ 3302000 w 3302000"/>
              <a:gd name="connsiteY3" fmla="*/ 3822837 h 5118237"/>
              <a:gd name="connsiteX4" fmla="*/ 2044700 w 3302000"/>
              <a:gd name="connsiteY4" fmla="*/ 5118237 h 5118237"/>
              <a:gd name="connsiteX5" fmla="*/ 0 w 3302000"/>
              <a:gd name="connsiteY5" fmla="*/ 5118237 h 5118237"/>
              <a:gd name="connsiteX6" fmla="*/ 25400 w 3302000"/>
              <a:gd name="connsiteY6" fmla="*/ 137 h 5118237"/>
              <a:gd name="connsiteX0" fmla="*/ 25400 w 3467100"/>
              <a:gd name="connsiteY0" fmla="*/ 12700 h 5130800"/>
              <a:gd name="connsiteX1" fmla="*/ 3467100 w 3467100"/>
              <a:gd name="connsiteY1" fmla="*/ 0 h 5130800"/>
              <a:gd name="connsiteX2" fmla="*/ 2590800 w 3467100"/>
              <a:gd name="connsiteY2" fmla="*/ 1447800 h 5130800"/>
              <a:gd name="connsiteX3" fmla="*/ 3302000 w 3467100"/>
              <a:gd name="connsiteY3" fmla="*/ 3835400 h 5130800"/>
              <a:gd name="connsiteX4" fmla="*/ 2044700 w 3467100"/>
              <a:gd name="connsiteY4" fmla="*/ 5130800 h 5130800"/>
              <a:gd name="connsiteX5" fmla="*/ 0 w 3467100"/>
              <a:gd name="connsiteY5" fmla="*/ 5130800 h 5130800"/>
              <a:gd name="connsiteX6" fmla="*/ 25400 w 3467100"/>
              <a:gd name="connsiteY6" fmla="*/ 12700 h 5130800"/>
              <a:gd name="connsiteX0" fmla="*/ 25400 w 3467100"/>
              <a:gd name="connsiteY0" fmla="*/ 12700 h 5130800"/>
              <a:gd name="connsiteX1" fmla="*/ 3467100 w 3467100"/>
              <a:gd name="connsiteY1" fmla="*/ 0 h 5130800"/>
              <a:gd name="connsiteX2" fmla="*/ 3302000 w 3467100"/>
              <a:gd name="connsiteY2" fmla="*/ 3835400 h 5130800"/>
              <a:gd name="connsiteX3" fmla="*/ 2044700 w 3467100"/>
              <a:gd name="connsiteY3" fmla="*/ 5130800 h 5130800"/>
              <a:gd name="connsiteX4" fmla="*/ 0 w 3467100"/>
              <a:gd name="connsiteY4" fmla="*/ 5130800 h 5130800"/>
              <a:gd name="connsiteX5" fmla="*/ 25400 w 3467100"/>
              <a:gd name="connsiteY5" fmla="*/ 12700 h 5130800"/>
              <a:gd name="connsiteX0" fmla="*/ 25400 w 3467100"/>
              <a:gd name="connsiteY0" fmla="*/ 5645 h 5123745"/>
              <a:gd name="connsiteX1" fmla="*/ 3467100 w 3467100"/>
              <a:gd name="connsiteY1" fmla="*/ 5645 h 5123745"/>
              <a:gd name="connsiteX2" fmla="*/ 3302000 w 3467100"/>
              <a:gd name="connsiteY2" fmla="*/ 3828345 h 5123745"/>
              <a:gd name="connsiteX3" fmla="*/ 2044700 w 3467100"/>
              <a:gd name="connsiteY3" fmla="*/ 5123745 h 5123745"/>
              <a:gd name="connsiteX4" fmla="*/ 0 w 3467100"/>
              <a:gd name="connsiteY4" fmla="*/ 5123745 h 5123745"/>
              <a:gd name="connsiteX5" fmla="*/ 25400 w 3467100"/>
              <a:gd name="connsiteY5" fmla="*/ 5645 h 5123745"/>
              <a:gd name="connsiteX0" fmla="*/ 25400 w 3467100"/>
              <a:gd name="connsiteY0" fmla="*/ 5645 h 5123745"/>
              <a:gd name="connsiteX1" fmla="*/ 3467100 w 3467100"/>
              <a:gd name="connsiteY1" fmla="*/ 5645 h 5123745"/>
              <a:gd name="connsiteX2" fmla="*/ 3302000 w 3467100"/>
              <a:gd name="connsiteY2" fmla="*/ 3828345 h 5123745"/>
              <a:gd name="connsiteX3" fmla="*/ 2044700 w 3467100"/>
              <a:gd name="connsiteY3" fmla="*/ 5123745 h 5123745"/>
              <a:gd name="connsiteX4" fmla="*/ 0 w 3467100"/>
              <a:gd name="connsiteY4" fmla="*/ 5123745 h 5123745"/>
              <a:gd name="connsiteX5" fmla="*/ 25400 w 3467100"/>
              <a:gd name="connsiteY5" fmla="*/ 5645 h 5123745"/>
              <a:gd name="connsiteX0" fmla="*/ 25400 w 3467100"/>
              <a:gd name="connsiteY0" fmla="*/ 5645 h 5123745"/>
              <a:gd name="connsiteX1" fmla="*/ 3467100 w 3467100"/>
              <a:gd name="connsiteY1" fmla="*/ 5645 h 5123745"/>
              <a:gd name="connsiteX2" fmla="*/ 3302000 w 3467100"/>
              <a:gd name="connsiteY2" fmla="*/ 3828345 h 5123745"/>
              <a:gd name="connsiteX3" fmla="*/ 2044700 w 3467100"/>
              <a:gd name="connsiteY3" fmla="*/ 5123745 h 5123745"/>
              <a:gd name="connsiteX4" fmla="*/ 0 w 3467100"/>
              <a:gd name="connsiteY4" fmla="*/ 5123745 h 5123745"/>
              <a:gd name="connsiteX5" fmla="*/ 25400 w 3467100"/>
              <a:gd name="connsiteY5" fmla="*/ 5645 h 5123745"/>
              <a:gd name="connsiteX0" fmla="*/ 25400 w 3467100"/>
              <a:gd name="connsiteY0" fmla="*/ 5645 h 5123745"/>
              <a:gd name="connsiteX1" fmla="*/ 3467100 w 3467100"/>
              <a:gd name="connsiteY1" fmla="*/ 5645 h 5123745"/>
              <a:gd name="connsiteX2" fmla="*/ 3302000 w 3467100"/>
              <a:gd name="connsiteY2" fmla="*/ 3828345 h 5123745"/>
              <a:gd name="connsiteX3" fmla="*/ 2044700 w 3467100"/>
              <a:gd name="connsiteY3" fmla="*/ 5123745 h 5123745"/>
              <a:gd name="connsiteX4" fmla="*/ 0 w 3467100"/>
              <a:gd name="connsiteY4" fmla="*/ 5123745 h 5123745"/>
              <a:gd name="connsiteX5" fmla="*/ 12700 w 3467100"/>
              <a:gd name="connsiteY5" fmla="*/ 1135945 h 5123745"/>
              <a:gd name="connsiteX6" fmla="*/ 25400 w 3467100"/>
              <a:gd name="connsiteY6" fmla="*/ 5645 h 5123745"/>
              <a:gd name="connsiteX0" fmla="*/ 1485909 w 4927609"/>
              <a:gd name="connsiteY0" fmla="*/ 5645 h 5123745"/>
              <a:gd name="connsiteX1" fmla="*/ 4927609 w 4927609"/>
              <a:gd name="connsiteY1" fmla="*/ 5645 h 5123745"/>
              <a:gd name="connsiteX2" fmla="*/ 4762509 w 4927609"/>
              <a:gd name="connsiteY2" fmla="*/ 3828345 h 5123745"/>
              <a:gd name="connsiteX3" fmla="*/ 3505209 w 4927609"/>
              <a:gd name="connsiteY3" fmla="*/ 5123745 h 5123745"/>
              <a:gd name="connsiteX4" fmla="*/ 1460509 w 4927609"/>
              <a:gd name="connsiteY4" fmla="*/ 5123745 h 5123745"/>
              <a:gd name="connsiteX5" fmla="*/ 9 w 4927609"/>
              <a:gd name="connsiteY5" fmla="*/ 602545 h 5123745"/>
              <a:gd name="connsiteX6" fmla="*/ 1485909 w 4927609"/>
              <a:gd name="connsiteY6" fmla="*/ 5645 h 5123745"/>
              <a:gd name="connsiteX0" fmla="*/ 1512775 w 4954475"/>
              <a:gd name="connsiteY0" fmla="*/ 5645 h 5123745"/>
              <a:gd name="connsiteX1" fmla="*/ 4954475 w 4954475"/>
              <a:gd name="connsiteY1" fmla="*/ 5645 h 5123745"/>
              <a:gd name="connsiteX2" fmla="*/ 4789375 w 4954475"/>
              <a:gd name="connsiteY2" fmla="*/ 3828345 h 5123745"/>
              <a:gd name="connsiteX3" fmla="*/ 3532075 w 4954475"/>
              <a:gd name="connsiteY3" fmla="*/ 5123745 h 5123745"/>
              <a:gd name="connsiteX4" fmla="*/ 1487375 w 4954475"/>
              <a:gd name="connsiteY4" fmla="*/ 5123745 h 5123745"/>
              <a:gd name="connsiteX5" fmla="*/ 623776 w 4954475"/>
              <a:gd name="connsiteY5" fmla="*/ 2532945 h 5123745"/>
              <a:gd name="connsiteX6" fmla="*/ 26875 w 4954475"/>
              <a:gd name="connsiteY6" fmla="*/ 602545 h 5123745"/>
              <a:gd name="connsiteX7" fmla="*/ 1512775 w 4954475"/>
              <a:gd name="connsiteY7" fmla="*/ 5645 h 5123745"/>
              <a:gd name="connsiteX0" fmla="*/ 2062882 w 5504582"/>
              <a:gd name="connsiteY0" fmla="*/ 5645 h 5123745"/>
              <a:gd name="connsiteX1" fmla="*/ 5504582 w 5504582"/>
              <a:gd name="connsiteY1" fmla="*/ 5645 h 5123745"/>
              <a:gd name="connsiteX2" fmla="*/ 5339482 w 5504582"/>
              <a:gd name="connsiteY2" fmla="*/ 3828345 h 5123745"/>
              <a:gd name="connsiteX3" fmla="*/ 4082182 w 5504582"/>
              <a:gd name="connsiteY3" fmla="*/ 5123745 h 5123745"/>
              <a:gd name="connsiteX4" fmla="*/ 2037482 w 5504582"/>
              <a:gd name="connsiteY4" fmla="*/ 5123745 h 5123745"/>
              <a:gd name="connsiteX5" fmla="*/ 56283 w 5504582"/>
              <a:gd name="connsiteY5" fmla="*/ 1796345 h 5123745"/>
              <a:gd name="connsiteX6" fmla="*/ 576982 w 5504582"/>
              <a:gd name="connsiteY6" fmla="*/ 602545 h 5123745"/>
              <a:gd name="connsiteX7" fmla="*/ 2062882 w 5504582"/>
              <a:gd name="connsiteY7" fmla="*/ 5645 h 5123745"/>
              <a:gd name="connsiteX0" fmla="*/ 2072521 w 5514221"/>
              <a:gd name="connsiteY0" fmla="*/ 5645 h 5123745"/>
              <a:gd name="connsiteX1" fmla="*/ 5514221 w 5514221"/>
              <a:gd name="connsiteY1" fmla="*/ 5645 h 5123745"/>
              <a:gd name="connsiteX2" fmla="*/ 5349121 w 5514221"/>
              <a:gd name="connsiteY2" fmla="*/ 3828345 h 5123745"/>
              <a:gd name="connsiteX3" fmla="*/ 4091821 w 5514221"/>
              <a:gd name="connsiteY3" fmla="*/ 5123745 h 5123745"/>
              <a:gd name="connsiteX4" fmla="*/ 2047121 w 5514221"/>
              <a:gd name="connsiteY4" fmla="*/ 5123745 h 5123745"/>
              <a:gd name="connsiteX5" fmla="*/ 65922 w 5514221"/>
              <a:gd name="connsiteY5" fmla="*/ 1796345 h 5123745"/>
              <a:gd name="connsiteX6" fmla="*/ 586621 w 5514221"/>
              <a:gd name="connsiteY6" fmla="*/ 602545 h 5123745"/>
              <a:gd name="connsiteX7" fmla="*/ 2072521 w 5514221"/>
              <a:gd name="connsiteY7" fmla="*/ 5645 h 5123745"/>
              <a:gd name="connsiteX0" fmla="*/ 2072521 w 5514221"/>
              <a:gd name="connsiteY0" fmla="*/ 5645 h 5123745"/>
              <a:gd name="connsiteX1" fmla="*/ 5514221 w 5514221"/>
              <a:gd name="connsiteY1" fmla="*/ 5645 h 5123745"/>
              <a:gd name="connsiteX2" fmla="*/ 5349121 w 5514221"/>
              <a:gd name="connsiteY2" fmla="*/ 3828345 h 5123745"/>
              <a:gd name="connsiteX3" fmla="*/ 4091821 w 5514221"/>
              <a:gd name="connsiteY3" fmla="*/ 5123745 h 5123745"/>
              <a:gd name="connsiteX4" fmla="*/ 2047121 w 5514221"/>
              <a:gd name="connsiteY4" fmla="*/ 5123745 h 5123745"/>
              <a:gd name="connsiteX5" fmla="*/ 65922 w 5514221"/>
              <a:gd name="connsiteY5" fmla="*/ 1796345 h 5123745"/>
              <a:gd name="connsiteX6" fmla="*/ 586621 w 5514221"/>
              <a:gd name="connsiteY6" fmla="*/ 602545 h 5123745"/>
              <a:gd name="connsiteX7" fmla="*/ 2072521 w 5514221"/>
              <a:gd name="connsiteY7" fmla="*/ 5645 h 5123745"/>
              <a:gd name="connsiteX0" fmla="*/ 2072521 w 5514221"/>
              <a:gd name="connsiteY0" fmla="*/ 5645 h 5149145"/>
              <a:gd name="connsiteX1" fmla="*/ 5514221 w 5514221"/>
              <a:gd name="connsiteY1" fmla="*/ 5645 h 5149145"/>
              <a:gd name="connsiteX2" fmla="*/ 5349121 w 5514221"/>
              <a:gd name="connsiteY2" fmla="*/ 3828345 h 5149145"/>
              <a:gd name="connsiteX3" fmla="*/ 4091821 w 5514221"/>
              <a:gd name="connsiteY3" fmla="*/ 5123745 h 5149145"/>
              <a:gd name="connsiteX4" fmla="*/ 1869321 w 5514221"/>
              <a:gd name="connsiteY4" fmla="*/ 5149145 h 5149145"/>
              <a:gd name="connsiteX5" fmla="*/ 65922 w 5514221"/>
              <a:gd name="connsiteY5" fmla="*/ 1796345 h 5149145"/>
              <a:gd name="connsiteX6" fmla="*/ 586621 w 5514221"/>
              <a:gd name="connsiteY6" fmla="*/ 602545 h 5149145"/>
              <a:gd name="connsiteX7" fmla="*/ 2072521 w 5514221"/>
              <a:gd name="connsiteY7" fmla="*/ 5645 h 5149145"/>
              <a:gd name="connsiteX0" fmla="*/ 2072521 w 5514221"/>
              <a:gd name="connsiteY0" fmla="*/ 5645 h 5149145"/>
              <a:gd name="connsiteX1" fmla="*/ 5514221 w 5514221"/>
              <a:gd name="connsiteY1" fmla="*/ 5645 h 5149145"/>
              <a:gd name="connsiteX2" fmla="*/ 5349121 w 5514221"/>
              <a:gd name="connsiteY2" fmla="*/ 3828345 h 5149145"/>
              <a:gd name="connsiteX3" fmla="*/ 4091821 w 5514221"/>
              <a:gd name="connsiteY3" fmla="*/ 5123745 h 5149145"/>
              <a:gd name="connsiteX4" fmla="*/ 1869321 w 5514221"/>
              <a:gd name="connsiteY4" fmla="*/ 5149145 h 5149145"/>
              <a:gd name="connsiteX5" fmla="*/ 65922 w 5514221"/>
              <a:gd name="connsiteY5" fmla="*/ 1796345 h 5149145"/>
              <a:gd name="connsiteX6" fmla="*/ 586621 w 5514221"/>
              <a:gd name="connsiteY6" fmla="*/ 602545 h 5149145"/>
              <a:gd name="connsiteX7" fmla="*/ 2072521 w 5514221"/>
              <a:gd name="connsiteY7" fmla="*/ 5645 h 5149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14221" h="5149145">
                <a:moveTo>
                  <a:pt x="2072521" y="5645"/>
                </a:moveTo>
                <a:cubicBezTo>
                  <a:pt x="2017488" y="-7055"/>
                  <a:pt x="4832654" y="5645"/>
                  <a:pt x="5514221" y="5645"/>
                </a:cubicBezTo>
                <a:lnTo>
                  <a:pt x="5349121" y="3828345"/>
                </a:lnTo>
                <a:cubicBezTo>
                  <a:pt x="5300438" y="5030612"/>
                  <a:pt x="4468588" y="5098345"/>
                  <a:pt x="4091821" y="5123745"/>
                </a:cubicBezTo>
                <a:lnTo>
                  <a:pt x="1869321" y="5149145"/>
                </a:lnTo>
                <a:cubicBezTo>
                  <a:pt x="1854505" y="5111045"/>
                  <a:pt x="131539" y="1902178"/>
                  <a:pt x="65922" y="1796345"/>
                </a:cubicBezTo>
                <a:cubicBezTo>
                  <a:pt x="-177495" y="1042812"/>
                  <a:pt x="311454" y="769762"/>
                  <a:pt x="586621" y="602545"/>
                </a:cubicBezTo>
                <a:lnTo>
                  <a:pt x="2072521" y="5645"/>
                </a:lnTo>
                <a:close/>
              </a:path>
            </a:pathLst>
          </a:custGeom>
          <a:pattFill prst="pct50">
            <a:fgClr>
              <a:schemeClr val="bg1">
                <a:lumMod val="85000"/>
              </a:schemeClr>
            </a:fgClr>
            <a:bgClr>
              <a:schemeClr val="bg1"/>
            </a:bgClr>
          </a:pattFill>
          <a:ln>
            <a:noFill/>
          </a:ln>
        </p:spPr>
        <p:txBody>
          <a:bodyPr/>
          <a:lstStyle>
            <a:lvl1pPr marL="0" indent="0" algn="r">
              <a:buNone/>
              <a:defRPr sz="1600"/>
            </a:lvl1pPr>
          </a:lstStyle>
          <a:p>
            <a:pPr lvl="0"/>
            <a:r>
              <a:rPr lang="en-US" noProof="0"/>
              <a:t>Click icon to add picture</a:t>
            </a:r>
          </a:p>
        </p:txBody>
      </p:sp>
      <p:grpSp>
        <p:nvGrpSpPr>
          <p:cNvPr id="153" name="Group 3">
            <a:extLst>
              <a:ext uri="{FF2B5EF4-FFF2-40B4-BE49-F238E27FC236}">
                <a16:creationId xmlns:a16="http://schemas.microsoft.com/office/drawing/2014/main" id="{0722B370-1B3B-964E-AC09-0902FD6C7AF0}"/>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4" name="Freeform 140">
              <a:extLst>
                <a:ext uri="{FF2B5EF4-FFF2-40B4-BE49-F238E27FC236}">
                  <a16:creationId xmlns:a16="http://schemas.microsoft.com/office/drawing/2014/main" id="{7798037B-082F-9147-B1DF-01DC13676089}"/>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5" name="Freeform 141">
              <a:extLst>
                <a:ext uri="{FF2B5EF4-FFF2-40B4-BE49-F238E27FC236}">
                  <a16:creationId xmlns:a16="http://schemas.microsoft.com/office/drawing/2014/main" id="{D25E3E3C-9B70-5E4F-8ED6-31B1C836CE3F}"/>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6" name="Freeform 142">
              <a:extLst>
                <a:ext uri="{FF2B5EF4-FFF2-40B4-BE49-F238E27FC236}">
                  <a16:creationId xmlns:a16="http://schemas.microsoft.com/office/drawing/2014/main" id="{4E62084F-BBF5-4945-8E4F-68396E837369}"/>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7" name="Freeform 143">
              <a:extLst>
                <a:ext uri="{FF2B5EF4-FFF2-40B4-BE49-F238E27FC236}">
                  <a16:creationId xmlns:a16="http://schemas.microsoft.com/office/drawing/2014/main" id="{E1EB1994-2D8D-C245-A052-9CED4F0A989C}"/>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4">
              <a:extLst>
                <a:ext uri="{FF2B5EF4-FFF2-40B4-BE49-F238E27FC236}">
                  <a16:creationId xmlns:a16="http://schemas.microsoft.com/office/drawing/2014/main" id="{40329983-CAE9-1447-9821-B98840B44930}"/>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45">
              <a:extLst>
                <a:ext uri="{FF2B5EF4-FFF2-40B4-BE49-F238E27FC236}">
                  <a16:creationId xmlns:a16="http://schemas.microsoft.com/office/drawing/2014/main" id="{3B0C3195-6220-1543-AD4C-BE60735E2053}"/>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6">
              <a:extLst>
                <a:ext uri="{FF2B5EF4-FFF2-40B4-BE49-F238E27FC236}">
                  <a16:creationId xmlns:a16="http://schemas.microsoft.com/office/drawing/2014/main" id="{DB62F9A3-E6CB-1748-AEB1-37FD365F9C28}"/>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7">
              <a:extLst>
                <a:ext uri="{FF2B5EF4-FFF2-40B4-BE49-F238E27FC236}">
                  <a16:creationId xmlns:a16="http://schemas.microsoft.com/office/drawing/2014/main" id="{E9C2F36B-D178-4E4B-B632-CF2A11EC2A1B}"/>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48">
              <a:extLst>
                <a:ext uri="{FF2B5EF4-FFF2-40B4-BE49-F238E27FC236}">
                  <a16:creationId xmlns:a16="http://schemas.microsoft.com/office/drawing/2014/main" id="{987B6D10-1972-6C4E-A591-8B6A5F63FB78}"/>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49">
              <a:extLst>
                <a:ext uri="{FF2B5EF4-FFF2-40B4-BE49-F238E27FC236}">
                  <a16:creationId xmlns:a16="http://schemas.microsoft.com/office/drawing/2014/main" id="{16FAD968-E2FE-F24B-BFB4-874DA4880CCB}"/>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50">
              <a:extLst>
                <a:ext uri="{FF2B5EF4-FFF2-40B4-BE49-F238E27FC236}">
                  <a16:creationId xmlns:a16="http://schemas.microsoft.com/office/drawing/2014/main" id="{E1844682-2B6D-514D-AB6B-44B6B5016E3B}"/>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51">
              <a:extLst>
                <a:ext uri="{FF2B5EF4-FFF2-40B4-BE49-F238E27FC236}">
                  <a16:creationId xmlns:a16="http://schemas.microsoft.com/office/drawing/2014/main" id="{EE5984D4-561C-964D-983E-01CE20DB750E}"/>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52">
              <a:extLst>
                <a:ext uri="{FF2B5EF4-FFF2-40B4-BE49-F238E27FC236}">
                  <a16:creationId xmlns:a16="http://schemas.microsoft.com/office/drawing/2014/main" id="{46448E6B-3D7C-CB48-9980-E65929F3CF9C}"/>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3">
              <a:extLst>
                <a:ext uri="{FF2B5EF4-FFF2-40B4-BE49-F238E27FC236}">
                  <a16:creationId xmlns:a16="http://schemas.microsoft.com/office/drawing/2014/main" id="{D84173EE-D20D-2E44-B49C-06125B68B40C}"/>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4">
              <a:extLst>
                <a:ext uri="{FF2B5EF4-FFF2-40B4-BE49-F238E27FC236}">
                  <a16:creationId xmlns:a16="http://schemas.microsoft.com/office/drawing/2014/main" id="{2748AD16-8339-434B-BBF8-ABD2283EA4EA}"/>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5">
              <a:extLst>
                <a:ext uri="{FF2B5EF4-FFF2-40B4-BE49-F238E27FC236}">
                  <a16:creationId xmlns:a16="http://schemas.microsoft.com/office/drawing/2014/main" id="{A0C0B9DE-1D9B-0945-B816-34C802FAC694}"/>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6">
              <a:extLst>
                <a:ext uri="{FF2B5EF4-FFF2-40B4-BE49-F238E27FC236}">
                  <a16:creationId xmlns:a16="http://schemas.microsoft.com/office/drawing/2014/main" id="{F731D2DA-E527-D744-AFBC-A54D0EACDCE1}"/>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7">
              <a:extLst>
                <a:ext uri="{FF2B5EF4-FFF2-40B4-BE49-F238E27FC236}">
                  <a16:creationId xmlns:a16="http://schemas.microsoft.com/office/drawing/2014/main" id="{62E1C695-059D-7B45-AC36-DE5FF41AF48A}"/>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8">
              <a:extLst>
                <a:ext uri="{FF2B5EF4-FFF2-40B4-BE49-F238E27FC236}">
                  <a16:creationId xmlns:a16="http://schemas.microsoft.com/office/drawing/2014/main" id="{D90733EE-55D8-5740-9104-82B8DE3FC0B6}"/>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59">
              <a:extLst>
                <a:ext uri="{FF2B5EF4-FFF2-40B4-BE49-F238E27FC236}">
                  <a16:creationId xmlns:a16="http://schemas.microsoft.com/office/drawing/2014/main" id="{9C120481-88D6-9649-A276-C0EC1C1953A3}"/>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60">
              <a:extLst>
                <a:ext uri="{FF2B5EF4-FFF2-40B4-BE49-F238E27FC236}">
                  <a16:creationId xmlns:a16="http://schemas.microsoft.com/office/drawing/2014/main" id="{350F3B0E-2C81-E44D-91F3-8D1D8F5A1F82}"/>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61">
              <a:extLst>
                <a:ext uri="{FF2B5EF4-FFF2-40B4-BE49-F238E27FC236}">
                  <a16:creationId xmlns:a16="http://schemas.microsoft.com/office/drawing/2014/main" id="{9FBC2D9A-AADC-9E45-BCFB-654D74B5E22D}"/>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62">
              <a:extLst>
                <a:ext uri="{FF2B5EF4-FFF2-40B4-BE49-F238E27FC236}">
                  <a16:creationId xmlns:a16="http://schemas.microsoft.com/office/drawing/2014/main" id="{361AA425-5593-844D-AFB5-912BA5CD7C61}"/>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3">
              <a:extLst>
                <a:ext uri="{FF2B5EF4-FFF2-40B4-BE49-F238E27FC236}">
                  <a16:creationId xmlns:a16="http://schemas.microsoft.com/office/drawing/2014/main" id="{A5E398F3-BEFA-CD4E-8109-E018A0D05D4D}"/>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4">
              <a:extLst>
                <a:ext uri="{FF2B5EF4-FFF2-40B4-BE49-F238E27FC236}">
                  <a16:creationId xmlns:a16="http://schemas.microsoft.com/office/drawing/2014/main" id="{C1293B1C-4816-2946-8C49-4C9AD9E9A055}"/>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5">
              <a:extLst>
                <a:ext uri="{FF2B5EF4-FFF2-40B4-BE49-F238E27FC236}">
                  <a16:creationId xmlns:a16="http://schemas.microsoft.com/office/drawing/2014/main" id="{8C03CC71-34CA-6F4F-98A2-A1ED7E74E373}"/>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6">
              <a:extLst>
                <a:ext uri="{FF2B5EF4-FFF2-40B4-BE49-F238E27FC236}">
                  <a16:creationId xmlns:a16="http://schemas.microsoft.com/office/drawing/2014/main" id="{3741370C-8557-234F-899E-B517E21082C4}"/>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7">
              <a:extLst>
                <a:ext uri="{FF2B5EF4-FFF2-40B4-BE49-F238E27FC236}">
                  <a16:creationId xmlns:a16="http://schemas.microsoft.com/office/drawing/2014/main" id="{DD55C369-C0FF-B647-88A2-E6999CB40068}"/>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8">
              <a:extLst>
                <a:ext uri="{FF2B5EF4-FFF2-40B4-BE49-F238E27FC236}">
                  <a16:creationId xmlns:a16="http://schemas.microsoft.com/office/drawing/2014/main" id="{ACC88A5E-C2EA-AA42-AAB0-BD6642367963}"/>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69">
              <a:extLst>
                <a:ext uri="{FF2B5EF4-FFF2-40B4-BE49-F238E27FC236}">
                  <a16:creationId xmlns:a16="http://schemas.microsoft.com/office/drawing/2014/main" id="{6E241310-7914-EC42-9B51-E6A3B70C9671}"/>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70">
              <a:extLst>
                <a:ext uri="{FF2B5EF4-FFF2-40B4-BE49-F238E27FC236}">
                  <a16:creationId xmlns:a16="http://schemas.microsoft.com/office/drawing/2014/main" id="{8417DA45-6A6A-F04D-B43D-46DF5C5D3980}"/>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71">
              <a:extLst>
                <a:ext uri="{FF2B5EF4-FFF2-40B4-BE49-F238E27FC236}">
                  <a16:creationId xmlns:a16="http://schemas.microsoft.com/office/drawing/2014/main" id="{B91005B3-85EE-4843-9152-998447736884}"/>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72">
              <a:extLst>
                <a:ext uri="{FF2B5EF4-FFF2-40B4-BE49-F238E27FC236}">
                  <a16:creationId xmlns:a16="http://schemas.microsoft.com/office/drawing/2014/main" id="{4BFF57E7-9E40-C540-ACA0-6572FCFCAF4B}"/>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3">
              <a:extLst>
                <a:ext uri="{FF2B5EF4-FFF2-40B4-BE49-F238E27FC236}">
                  <a16:creationId xmlns:a16="http://schemas.microsoft.com/office/drawing/2014/main" id="{21CC678E-58C0-044C-9FE3-C1E40B64BF34}"/>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4">
              <a:extLst>
                <a:ext uri="{FF2B5EF4-FFF2-40B4-BE49-F238E27FC236}">
                  <a16:creationId xmlns:a16="http://schemas.microsoft.com/office/drawing/2014/main" id="{285071AA-3115-584C-8422-A04B1BF2AD36}"/>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5">
              <a:extLst>
                <a:ext uri="{FF2B5EF4-FFF2-40B4-BE49-F238E27FC236}">
                  <a16:creationId xmlns:a16="http://schemas.microsoft.com/office/drawing/2014/main" id="{2D28E973-37FA-0F4A-8E0B-9FD8500D9148}"/>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6">
              <a:extLst>
                <a:ext uri="{FF2B5EF4-FFF2-40B4-BE49-F238E27FC236}">
                  <a16:creationId xmlns:a16="http://schemas.microsoft.com/office/drawing/2014/main" id="{20BDB6AA-0174-D54C-9701-15E472831F6E}"/>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7">
              <a:extLst>
                <a:ext uri="{FF2B5EF4-FFF2-40B4-BE49-F238E27FC236}">
                  <a16:creationId xmlns:a16="http://schemas.microsoft.com/office/drawing/2014/main" id="{DBED4B81-C3F0-FA41-B612-C77370E60910}"/>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8">
              <a:extLst>
                <a:ext uri="{FF2B5EF4-FFF2-40B4-BE49-F238E27FC236}">
                  <a16:creationId xmlns:a16="http://schemas.microsoft.com/office/drawing/2014/main" id="{87C9F114-C482-3D48-88DC-68940F173B18}"/>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79">
              <a:extLst>
                <a:ext uri="{FF2B5EF4-FFF2-40B4-BE49-F238E27FC236}">
                  <a16:creationId xmlns:a16="http://schemas.microsoft.com/office/drawing/2014/main" id="{D5BE41E2-9A56-E44B-883D-D4C468F8891A}"/>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80">
              <a:extLst>
                <a:ext uri="{FF2B5EF4-FFF2-40B4-BE49-F238E27FC236}">
                  <a16:creationId xmlns:a16="http://schemas.microsoft.com/office/drawing/2014/main" id="{5430BDF7-3F61-AF4C-A5FC-CF8B31476B10}"/>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81">
              <a:extLst>
                <a:ext uri="{FF2B5EF4-FFF2-40B4-BE49-F238E27FC236}">
                  <a16:creationId xmlns:a16="http://schemas.microsoft.com/office/drawing/2014/main" id="{CCA31829-4501-AA43-B899-969FE75F657A}"/>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82">
              <a:extLst>
                <a:ext uri="{FF2B5EF4-FFF2-40B4-BE49-F238E27FC236}">
                  <a16:creationId xmlns:a16="http://schemas.microsoft.com/office/drawing/2014/main" id="{9178C8D4-47B8-F444-8136-C189B72F8583}"/>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3">
              <a:extLst>
                <a:ext uri="{FF2B5EF4-FFF2-40B4-BE49-F238E27FC236}">
                  <a16:creationId xmlns:a16="http://schemas.microsoft.com/office/drawing/2014/main" id="{7E2007A9-1D84-244F-9958-5856B4E308B7}"/>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4">
              <a:extLst>
                <a:ext uri="{FF2B5EF4-FFF2-40B4-BE49-F238E27FC236}">
                  <a16:creationId xmlns:a16="http://schemas.microsoft.com/office/drawing/2014/main" id="{E31644BD-5BB6-7045-AFC5-83223C20AABE}"/>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5">
              <a:extLst>
                <a:ext uri="{FF2B5EF4-FFF2-40B4-BE49-F238E27FC236}">
                  <a16:creationId xmlns:a16="http://schemas.microsoft.com/office/drawing/2014/main" id="{62BA9C39-0B4E-0C41-AE5B-12B2E8937302}"/>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6">
              <a:extLst>
                <a:ext uri="{FF2B5EF4-FFF2-40B4-BE49-F238E27FC236}">
                  <a16:creationId xmlns:a16="http://schemas.microsoft.com/office/drawing/2014/main" id="{2088C587-3048-7844-80FB-14C1CFD16538}"/>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7">
              <a:extLst>
                <a:ext uri="{FF2B5EF4-FFF2-40B4-BE49-F238E27FC236}">
                  <a16:creationId xmlns:a16="http://schemas.microsoft.com/office/drawing/2014/main" id="{D95FE4F9-B39F-5946-9BE5-D4962EA69653}"/>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8">
              <a:extLst>
                <a:ext uri="{FF2B5EF4-FFF2-40B4-BE49-F238E27FC236}">
                  <a16:creationId xmlns:a16="http://schemas.microsoft.com/office/drawing/2014/main" id="{F19EEF99-1A40-7649-8ECD-9452AB5F8546}"/>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89">
              <a:extLst>
                <a:ext uri="{FF2B5EF4-FFF2-40B4-BE49-F238E27FC236}">
                  <a16:creationId xmlns:a16="http://schemas.microsoft.com/office/drawing/2014/main" id="{B8F9A168-AE0C-1648-A6C1-329AAF381406}"/>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90">
              <a:extLst>
                <a:ext uri="{FF2B5EF4-FFF2-40B4-BE49-F238E27FC236}">
                  <a16:creationId xmlns:a16="http://schemas.microsoft.com/office/drawing/2014/main" id="{F0F1B63D-32A2-204D-BC93-7B7D0E703B5E}"/>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91">
              <a:extLst>
                <a:ext uri="{FF2B5EF4-FFF2-40B4-BE49-F238E27FC236}">
                  <a16:creationId xmlns:a16="http://schemas.microsoft.com/office/drawing/2014/main" id="{CD60F71D-FAB5-954F-AD5A-9E3362AC54C9}"/>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92">
              <a:extLst>
                <a:ext uri="{FF2B5EF4-FFF2-40B4-BE49-F238E27FC236}">
                  <a16:creationId xmlns:a16="http://schemas.microsoft.com/office/drawing/2014/main" id="{9E7C5190-FADA-184B-9D54-4AFE2B546ACA}"/>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3">
              <a:extLst>
                <a:ext uri="{FF2B5EF4-FFF2-40B4-BE49-F238E27FC236}">
                  <a16:creationId xmlns:a16="http://schemas.microsoft.com/office/drawing/2014/main" id="{5F33B7DE-A7B9-934F-A615-DFC56612B96D}"/>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4">
              <a:extLst>
                <a:ext uri="{FF2B5EF4-FFF2-40B4-BE49-F238E27FC236}">
                  <a16:creationId xmlns:a16="http://schemas.microsoft.com/office/drawing/2014/main" id="{DAA78EED-A924-CB43-9784-4D2AD8B25A05}"/>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5">
              <a:extLst>
                <a:ext uri="{FF2B5EF4-FFF2-40B4-BE49-F238E27FC236}">
                  <a16:creationId xmlns:a16="http://schemas.microsoft.com/office/drawing/2014/main" id="{3A64EFDF-0768-AE4F-8798-9C7CD17045DC}"/>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6">
              <a:extLst>
                <a:ext uri="{FF2B5EF4-FFF2-40B4-BE49-F238E27FC236}">
                  <a16:creationId xmlns:a16="http://schemas.microsoft.com/office/drawing/2014/main" id="{986D0F7C-07B1-724A-B70D-C7E7B36223CA}"/>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7">
              <a:extLst>
                <a:ext uri="{FF2B5EF4-FFF2-40B4-BE49-F238E27FC236}">
                  <a16:creationId xmlns:a16="http://schemas.microsoft.com/office/drawing/2014/main" id="{4DB1B7E7-1AA2-1748-A550-70B00264E6C4}"/>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8">
              <a:extLst>
                <a:ext uri="{FF2B5EF4-FFF2-40B4-BE49-F238E27FC236}">
                  <a16:creationId xmlns:a16="http://schemas.microsoft.com/office/drawing/2014/main" id="{E1E89625-BDCF-5E40-8D30-8320F7029385}"/>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199">
              <a:extLst>
                <a:ext uri="{FF2B5EF4-FFF2-40B4-BE49-F238E27FC236}">
                  <a16:creationId xmlns:a16="http://schemas.microsoft.com/office/drawing/2014/main" id="{E08D1E21-0365-1D4D-AFE3-BD6E6794EF62}"/>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200">
              <a:extLst>
                <a:ext uri="{FF2B5EF4-FFF2-40B4-BE49-F238E27FC236}">
                  <a16:creationId xmlns:a16="http://schemas.microsoft.com/office/drawing/2014/main" id="{9A29112B-2227-4845-8CA0-00CA51C02784}"/>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201">
              <a:extLst>
                <a:ext uri="{FF2B5EF4-FFF2-40B4-BE49-F238E27FC236}">
                  <a16:creationId xmlns:a16="http://schemas.microsoft.com/office/drawing/2014/main" id="{716C9B37-A14B-104C-B850-9C99D7A75898}"/>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202">
              <a:extLst>
                <a:ext uri="{FF2B5EF4-FFF2-40B4-BE49-F238E27FC236}">
                  <a16:creationId xmlns:a16="http://schemas.microsoft.com/office/drawing/2014/main" id="{36691EA2-6C56-B745-8238-412515ACC533}"/>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3">
              <a:extLst>
                <a:ext uri="{FF2B5EF4-FFF2-40B4-BE49-F238E27FC236}">
                  <a16:creationId xmlns:a16="http://schemas.microsoft.com/office/drawing/2014/main" id="{0A117DEC-E2F3-B548-BAB9-1465F0443E85}"/>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4">
              <a:extLst>
                <a:ext uri="{FF2B5EF4-FFF2-40B4-BE49-F238E27FC236}">
                  <a16:creationId xmlns:a16="http://schemas.microsoft.com/office/drawing/2014/main" id="{1E354A76-5EA2-A745-A2CC-564C85C1E8F2}"/>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5">
              <a:extLst>
                <a:ext uri="{FF2B5EF4-FFF2-40B4-BE49-F238E27FC236}">
                  <a16:creationId xmlns:a16="http://schemas.microsoft.com/office/drawing/2014/main" id="{BA3DC53A-EB29-B748-8C42-78C4546D117D}"/>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6">
              <a:extLst>
                <a:ext uri="{FF2B5EF4-FFF2-40B4-BE49-F238E27FC236}">
                  <a16:creationId xmlns:a16="http://schemas.microsoft.com/office/drawing/2014/main" id="{B6CA8DF6-B0DE-6647-AF54-1CEA416592FB}"/>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7">
              <a:extLst>
                <a:ext uri="{FF2B5EF4-FFF2-40B4-BE49-F238E27FC236}">
                  <a16:creationId xmlns:a16="http://schemas.microsoft.com/office/drawing/2014/main" id="{DCD7378D-BBD0-8E4A-80AB-8DEE22A0E588}"/>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8">
              <a:extLst>
                <a:ext uri="{FF2B5EF4-FFF2-40B4-BE49-F238E27FC236}">
                  <a16:creationId xmlns:a16="http://schemas.microsoft.com/office/drawing/2014/main" id="{CB2DE465-02B3-4C45-9EA8-953CEB7D35CE}"/>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09">
              <a:extLst>
                <a:ext uri="{FF2B5EF4-FFF2-40B4-BE49-F238E27FC236}">
                  <a16:creationId xmlns:a16="http://schemas.microsoft.com/office/drawing/2014/main" id="{4D7A04D4-D242-1541-B099-8FAC90061324}"/>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10">
              <a:extLst>
                <a:ext uri="{FF2B5EF4-FFF2-40B4-BE49-F238E27FC236}">
                  <a16:creationId xmlns:a16="http://schemas.microsoft.com/office/drawing/2014/main" id="{0F7F29EF-1A91-B04A-ACEA-531BDE19D897}"/>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11">
              <a:extLst>
                <a:ext uri="{FF2B5EF4-FFF2-40B4-BE49-F238E27FC236}">
                  <a16:creationId xmlns:a16="http://schemas.microsoft.com/office/drawing/2014/main" id="{C7FCA729-2295-6B40-AA94-DAB38C81714A}"/>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12">
              <a:extLst>
                <a:ext uri="{FF2B5EF4-FFF2-40B4-BE49-F238E27FC236}">
                  <a16:creationId xmlns:a16="http://schemas.microsoft.com/office/drawing/2014/main" id="{65425DF8-C9E3-A74E-B63F-92C6F54A7E0D}"/>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3">
              <a:extLst>
                <a:ext uri="{FF2B5EF4-FFF2-40B4-BE49-F238E27FC236}">
                  <a16:creationId xmlns:a16="http://schemas.microsoft.com/office/drawing/2014/main" id="{F433A00A-D5FD-A64E-9B3D-24E16585E0D8}"/>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4">
              <a:extLst>
                <a:ext uri="{FF2B5EF4-FFF2-40B4-BE49-F238E27FC236}">
                  <a16:creationId xmlns:a16="http://schemas.microsoft.com/office/drawing/2014/main" id="{D949EAB9-BCA8-C445-9242-42F911F428D9}"/>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5">
              <a:extLst>
                <a:ext uri="{FF2B5EF4-FFF2-40B4-BE49-F238E27FC236}">
                  <a16:creationId xmlns:a16="http://schemas.microsoft.com/office/drawing/2014/main" id="{FF6E3678-8236-1643-B804-5B83443389FA}"/>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6">
              <a:extLst>
                <a:ext uri="{FF2B5EF4-FFF2-40B4-BE49-F238E27FC236}">
                  <a16:creationId xmlns:a16="http://schemas.microsoft.com/office/drawing/2014/main" id="{F1BEA979-E3CD-E944-B414-FB1C47F68BED}"/>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7">
              <a:extLst>
                <a:ext uri="{FF2B5EF4-FFF2-40B4-BE49-F238E27FC236}">
                  <a16:creationId xmlns:a16="http://schemas.microsoft.com/office/drawing/2014/main" id="{AE75B255-3BE3-DA4D-BBC6-608016279EB8}"/>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8">
              <a:extLst>
                <a:ext uri="{FF2B5EF4-FFF2-40B4-BE49-F238E27FC236}">
                  <a16:creationId xmlns:a16="http://schemas.microsoft.com/office/drawing/2014/main" id="{1DD663D1-4EC4-D246-BE00-ED89354079F5}"/>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19">
              <a:extLst>
                <a:ext uri="{FF2B5EF4-FFF2-40B4-BE49-F238E27FC236}">
                  <a16:creationId xmlns:a16="http://schemas.microsoft.com/office/drawing/2014/main" id="{8CD485ED-55CB-5D48-B865-3C79FE082FDD}"/>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20">
              <a:extLst>
                <a:ext uri="{FF2B5EF4-FFF2-40B4-BE49-F238E27FC236}">
                  <a16:creationId xmlns:a16="http://schemas.microsoft.com/office/drawing/2014/main" id="{EFC19FDA-87E9-804F-8FEC-49FF4828FB35}"/>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21">
              <a:extLst>
                <a:ext uri="{FF2B5EF4-FFF2-40B4-BE49-F238E27FC236}">
                  <a16:creationId xmlns:a16="http://schemas.microsoft.com/office/drawing/2014/main" id="{339B2766-A66F-D84D-829E-AC9287944E99}"/>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22">
              <a:extLst>
                <a:ext uri="{FF2B5EF4-FFF2-40B4-BE49-F238E27FC236}">
                  <a16:creationId xmlns:a16="http://schemas.microsoft.com/office/drawing/2014/main" id="{2047A667-3D7C-8D40-84CE-DB2672E7B5DE}"/>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3">
              <a:extLst>
                <a:ext uri="{FF2B5EF4-FFF2-40B4-BE49-F238E27FC236}">
                  <a16:creationId xmlns:a16="http://schemas.microsoft.com/office/drawing/2014/main" id="{CD57FF3D-5D0F-A44C-B702-0A8379BF8A3D}"/>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4">
              <a:extLst>
                <a:ext uri="{FF2B5EF4-FFF2-40B4-BE49-F238E27FC236}">
                  <a16:creationId xmlns:a16="http://schemas.microsoft.com/office/drawing/2014/main" id="{BF180A34-CDBE-E548-B5B9-0A2D08A39320}"/>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5">
              <a:extLst>
                <a:ext uri="{FF2B5EF4-FFF2-40B4-BE49-F238E27FC236}">
                  <a16:creationId xmlns:a16="http://schemas.microsoft.com/office/drawing/2014/main" id="{08941042-FD15-0C4C-9EF5-9971D6340E08}"/>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6">
              <a:extLst>
                <a:ext uri="{FF2B5EF4-FFF2-40B4-BE49-F238E27FC236}">
                  <a16:creationId xmlns:a16="http://schemas.microsoft.com/office/drawing/2014/main" id="{B52818D8-39D2-ED43-AC67-94F6796905B0}"/>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7">
              <a:extLst>
                <a:ext uri="{FF2B5EF4-FFF2-40B4-BE49-F238E27FC236}">
                  <a16:creationId xmlns:a16="http://schemas.microsoft.com/office/drawing/2014/main" id="{359BF116-CE9A-474A-A9A5-EC6762E73C8D}"/>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8">
              <a:extLst>
                <a:ext uri="{FF2B5EF4-FFF2-40B4-BE49-F238E27FC236}">
                  <a16:creationId xmlns:a16="http://schemas.microsoft.com/office/drawing/2014/main" id="{735BBDF5-7CCA-2248-9E28-4BE652DDC1F1}"/>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29">
              <a:extLst>
                <a:ext uri="{FF2B5EF4-FFF2-40B4-BE49-F238E27FC236}">
                  <a16:creationId xmlns:a16="http://schemas.microsoft.com/office/drawing/2014/main" id="{39FA8D75-DFE8-5541-996D-2B744A2432AC}"/>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30">
              <a:extLst>
                <a:ext uri="{FF2B5EF4-FFF2-40B4-BE49-F238E27FC236}">
                  <a16:creationId xmlns:a16="http://schemas.microsoft.com/office/drawing/2014/main" id="{00BB6D51-0213-BA40-B1A6-6584C1B71B77}"/>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31">
              <a:extLst>
                <a:ext uri="{FF2B5EF4-FFF2-40B4-BE49-F238E27FC236}">
                  <a16:creationId xmlns:a16="http://schemas.microsoft.com/office/drawing/2014/main" id="{0A1978CA-FA8D-9845-8152-8B3F9982C1E5}"/>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32">
              <a:extLst>
                <a:ext uri="{FF2B5EF4-FFF2-40B4-BE49-F238E27FC236}">
                  <a16:creationId xmlns:a16="http://schemas.microsoft.com/office/drawing/2014/main" id="{22C813B9-751B-AE48-86A7-45D26CF5519A}"/>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3">
              <a:extLst>
                <a:ext uri="{FF2B5EF4-FFF2-40B4-BE49-F238E27FC236}">
                  <a16:creationId xmlns:a16="http://schemas.microsoft.com/office/drawing/2014/main" id="{8AE21630-894C-094C-B8F9-05D49E42D7E1}"/>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4">
              <a:extLst>
                <a:ext uri="{FF2B5EF4-FFF2-40B4-BE49-F238E27FC236}">
                  <a16:creationId xmlns:a16="http://schemas.microsoft.com/office/drawing/2014/main" id="{D9F87F4A-684B-9241-9345-938AC95C8EA3}"/>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5">
              <a:extLst>
                <a:ext uri="{FF2B5EF4-FFF2-40B4-BE49-F238E27FC236}">
                  <a16:creationId xmlns:a16="http://schemas.microsoft.com/office/drawing/2014/main" id="{89FFB20B-833C-4B4A-9C0D-525AC3B17C92}"/>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6">
              <a:extLst>
                <a:ext uri="{FF2B5EF4-FFF2-40B4-BE49-F238E27FC236}">
                  <a16:creationId xmlns:a16="http://schemas.microsoft.com/office/drawing/2014/main" id="{82B0D7FA-CA24-1C42-8572-D7C4B05CF414}"/>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7">
              <a:extLst>
                <a:ext uri="{FF2B5EF4-FFF2-40B4-BE49-F238E27FC236}">
                  <a16:creationId xmlns:a16="http://schemas.microsoft.com/office/drawing/2014/main" id="{B8C078A9-CE45-0F46-8A36-F92C12C3A18A}"/>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8">
              <a:extLst>
                <a:ext uri="{FF2B5EF4-FFF2-40B4-BE49-F238E27FC236}">
                  <a16:creationId xmlns:a16="http://schemas.microsoft.com/office/drawing/2014/main" id="{1CB9D774-3ED5-B24A-9589-2396375FAA04}"/>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39">
              <a:extLst>
                <a:ext uri="{FF2B5EF4-FFF2-40B4-BE49-F238E27FC236}">
                  <a16:creationId xmlns:a16="http://schemas.microsoft.com/office/drawing/2014/main" id="{2B68D2F4-093D-DD4E-AD31-A05A0F6EA708}"/>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40">
              <a:extLst>
                <a:ext uri="{FF2B5EF4-FFF2-40B4-BE49-F238E27FC236}">
                  <a16:creationId xmlns:a16="http://schemas.microsoft.com/office/drawing/2014/main" id="{C79245FC-2372-464B-BB03-61259CFD9B7E}"/>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41">
              <a:extLst>
                <a:ext uri="{FF2B5EF4-FFF2-40B4-BE49-F238E27FC236}">
                  <a16:creationId xmlns:a16="http://schemas.microsoft.com/office/drawing/2014/main" id="{07CB3DAC-F0DD-FB45-B21C-B84B25C87B39}"/>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42">
              <a:extLst>
                <a:ext uri="{FF2B5EF4-FFF2-40B4-BE49-F238E27FC236}">
                  <a16:creationId xmlns:a16="http://schemas.microsoft.com/office/drawing/2014/main" id="{0EEBCE65-526E-D74C-B17D-D335A7292969}"/>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3">
              <a:extLst>
                <a:ext uri="{FF2B5EF4-FFF2-40B4-BE49-F238E27FC236}">
                  <a16:creationId xmlns:a16="http://schemas.microsoft.com/office/drawing/2014/main" id="{C741BB3C-F9A1-3140-85AF-7263A61D1485}"/>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4">
              <a:extLst>
                <a:ext uri="{FF2B5EF4-FFF2-40B4-BE49-F238E27FC236}">
                  <a16:creationId xmlns:a16="http://schemas.microsoft.com/office/drawing/2014/main" id="{8268426D-9F13-BE42-B1C6-0655BF56E7D3}"/>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5">
              <a:extLst>
                <a:ext uri="{FF2B5EF4-FFF2-40B4-BE49-F238E27FC236}">
                  <a16:creationId xmlns:a16="http://schemas.microsoft.com/office/drawing/2014/main" id="{F77F93AA-6410-0041-8E4E-94FA31F6DA3A}"/>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6">
              <a:extLst>
                <a:ext uri="{FF2B5EF4-FFF2-40B4-BE49-F238E27FC236}">
                  <a16:creationId xmlns:a16="http://schemas.microsoft.com/office/drawing/2014/main" id="{02624F27-C7DA-7D42-8FB0-B1765EDC0AD1}"/>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7">
              <a:extLst>
                <a:ext uri="{FF2B5EF4-FFF2-40B4-BE49-F238E27FC236}">
                  <a16:creationId xmlns:a16="http://schemas.microsoft.com/office/drawing/2014/main" id="{11C9DD75-A6C3-7E4C-B85D-1FD01EDBA3AA}"/>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8">
              <a:extLst>
                <a:ext uri="{FF2B5EF4-FFF2-40B4-BE49-F238E27FC236}">
                  <a16:creationId xmlns:a16="http://schemas.microsoft.com/office/drawing/2014/main" id="{DE5AFA55-36F5-1E4F-9336-605BC82FBF0F}"/>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49">
              <a:extLst>
                <a:ext uri="{FF2B5EF4-FFF2-40B4-BE49-F238E27FC236}">
                  <a16:creationId xmlns:a16="http://schemas.microsoft.com/office/drawing/2014/main" id="{76E759D4-F970-1F49-A3E5-BC3A19C08069}"/>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50">
              <a:extLst>
                <a:ext uri="{FF2B5EF4-FFF2-40B4-BE49-F238E27FC236}">
                  <a16:creationId xmlns:a16="http://schemas.microsoft.com/office/drawing/2014/main" id="{4267CC17-1ED0-9546-A1CD-8F785CE5C0C1}"/>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51">
              <a:extLst>
                <a:ext uri="{FF2B5EF4-FFF2-40B4-BE49-F238E27FC236}">
                  <a16:creationId xmlns:a16="http://schemas.microsoft.com/office/drawing/2014/main" id="{657CA633-0C16-F74A-9828-CEB49065BEF1}"/>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52">
              <a:extLst>
                <a:ext uri="{FF2B5EF4-FFF2-40B4-BE49-F238E27FC236}">
                  <a16:creationId xmlns:a16="http://schemas.microsoft.com/office/drawing/2014/main" id="{0A4DF439-C49C-5F44-85FE-E844E5C0D61C}"/>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3">
              <a:extLst>
                <a:ext uri="{FF2B5EF4-FFF2-40B4-BE49-F238E27FC236}">
                  <a16:creationId xmlns:a16="http://schemas.microsoft.com/office/drawing/2014/main" id="{F9980EDF-A562-ED4F-9E47-664E77375F26}"/>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4">
              <a:extLst>
                <a:ext uri="{FF2B5EF4-FFF2-40B4-BE49-F238E27FC236}">
                  <a16:creationId xmlns:a16="http://schemas.microsoft.com/office/drawing/2014/main" id="{941C2285-39E5-3241-9389-0624F098FF49}"/>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5">
              <a:extLst>
                <a:ext uri="{FF2B5EF4-FFF2-40B4-BE49-F238E27FC236}">
                  <a16:creationId xmlns:a16="http://schemas.microsoft.com/office/drawing/2014/main" id="{942F4C68-07B8-004E-9D8E-390B03D3B35D}"/>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6">
              <a:extLst>
                <a:ext uri="{FF2B5EF4-FFF2-40B4-BE49-F238E27FC236}">
                  <a16:creationId xmlns:a16="http://schemas.microsoft.com/office/drawing/2014/main" id="{CF105D07-B86B-B841-8709-E2956C8741DA}"/>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7">
              <a:extLst>
                <a:ext uri="{FF2B5EF4-FFF2-40B4-BE49-F238E27FC236}">
                  <a16:creationId xmlns:a16="http://schemas.microsoft.com/office/drawing/2014/main" id="{B2298325-6123-8447-ADB2-FB80A156D2B0}"/>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8">
              <a:extLst>
                <a:ext uri="{FF2B5EF4-FFF2-40B4-BE49-F238E27FC236}">
                  <a16:creationId xmlns:a16="http://schemas.microsoft.com/office/drawing/2014/main" id="{EF9F72F6-0C5D-3F49-BC28-18971DB947F5}"/>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59">
              <a:extLst>
                <a:ext uri="{FF2B5EF4-FFF2-40B4-BE49-F238E27FC236}">
                  <a16:creationId xmlns:a16="http://schemas.microsoft.com/office/drawing/2014/main" id="{FD52B0E2-A04B-6B4C-BD59-D0EA2C665B8C}"/>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60">
              <a:extLst>
                <a:ext uri="{FF2B5EF4-FFF2-40B4-BE49-F238E27FC236}">
                  <a16:creationId xmlns:a16="http://schemas.microsoft.com/office/drawing/2014/main" id="{AFDB32AD-A8B8-4C48-BEAF-C4F2330F0D0A}"/>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61">
              <a:extLst>
                <a:ext uri="{FF2B5EF4-FFF2-40B4-BE49-F238E27FC236}">
                  <a16:creationId xmlns:a16="http://schemas.microsoft.com/office/drawing/2014/main" id="{21E6D137-14B7-B148-BC01-B1DB1307121E}"/>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62">
              <a:extLst>
                <a:ext uri="{FF2B5EF4-FFF2-40B4-BE49-F238E27FC236}">
                  <a16:creationId xmlns:a16="http://schemas.microsoft.com/office/drawing/2014/main" id="{19F007AC-1AAF-6B4B-B81F-A77EF79516EA}"/>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7" name="Freeform 263">
              <a:extLst>
                <a:ext uri="{FF2B5EF4-FFF2-40B4-BE49-F238E27FC236}">
                  <a16:creationId xmlns:a16="http://schemas.microsoft.com/office/drawing/2014/main" id="{12CCE823-E439-514D-8A25-4BF724435DFA}"/>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568558881"/>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2_General Slide">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148" name="Rectangle 147">
            <a:extLst>
              <a:ext uri="{FF2B5EF4-FFF2-40B4-BE49-F238E27FC236}">
                <a16:creationId xmlns:a16="http://schemas.microsoft.com/office/drawing/2014/main" id="{3384B415-4853-A247-A37B-29159E22E2DB}"/>
              </a:ext>
            </a:extLst>
          </p:cNvPr>
          <p:cNvSpPr/>
          <p:nvPr userDrawn="1"/>
        </p:nvSpPr>
        <p:spPr>
          <a:xfrm>
            <a:off x="0" y="6119446"/>
            <a:ext cx="12192000" cy="738554"/>
          </a:xfrm>
          <a:prstGeom prst="rect">
            <a:avLst/>
          </a:prstGeom>
          <a:solidFill>
            <a:srgbClr val="179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48C563-FEF0-9F4A-A546-15F2CC57B117}"/>
              </a:ext>
            </a:extLst>
          </p:cNvPr>
          <p:cNvSpPr>
            <a:spLocks noGrp="1"/>
          </p:cNvSpPr>
          <p:nvPr>
            <p:ph type="title"/>
          </p:nvPr>
        </p:nvSpPr>
        <p:spPr>
          <a:xfrm>
            <a:off x="838200" y="365125"/>
            <a:ext cx="10515600" cy="1325563"/>
          </a:xfrm>
        </p:spPr>
        <p:txBody>
          <a:bodyPr/>
          <a:lstStyle>
            <a:lvl1pPr>
              <a:defRPr>
                <a:solidFill>
                  <a:srgbClr val="179ADC"/>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ECA79F75-17A8-DA49-BFBE-8A231940AAC4}"/>
              </a:ext>
            </a:extLst>
          </p:cNvPr>
          <p:cNvSpPr>
            <a:spLocks noGrp="1"/>
          </p:cNvSpPr>
          <p:nvPr>
            <p:ph sz="half" idx="1"/>
          </p:nvPr>
        </p:nvSpPr>
        <p:spPr>
          <a:xfrm>
            <a:off x="6172200" y="1825625"/>
            <a:ext cx="5181600" cy="41074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9" name="TextBox 148">
            <a:extLst>
              <a:ext uri="{FF2B5EF4-FFF2-40B4-BE49-F238E27FC236}">
                <a16:creationId xmlns:a16="http://schemas.microsoft.com/office/drawing/2014/main" id="{ECB099A5-7304-DC40-8B40-0A7B649644D9}"/>
              </a:ext>
            </a:extLst>
          </p:cNvPr>
          <p:cNvSpPr txBox="1"/>
          <p:nvPr userDrawn="1"/>
        </p:nvSpPr>
        <p:spPr>
          <a:xfrm>
            <a:off x="7959487" y="6304569"/>
            <a:ext cx="2417187"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cxnSp>
        <p:nvCxnSpPr>
          <p:cNvPr id="150" name="Straight Connector 149">
            <a:extLst>
              <a:ext uri="{FF2B5EF4-FFF2-40B4-BE49-F238E27FC236}">
                <a16:creationId xmlns:a16="http://schemas.microsoft.com/office/drawing/2014/main" id="{24B46963-3CAA-7E46-8E4C-A63175F0D3A3}"/>
              </a:ext>
            </a:extLst>
          </p:cNvPr>
          <p:cNvCxnSpPr>
            <a:cxnSpLocks/>
          </p:cNvCxnSpPr>
          <p:nvPr userDrawn="1"/>
        </p:nvCxnSpPr>
        <p:spPr>
          <a:xfrm flipV="1">
            <a:off x="10614613" y="6301945"/>
            <a:ext cx="0" cy="30777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1" name="Slide Number Placeholder 8">
            <a:extLst>
              <a:ext uri="{FF2B5EF4-FFF2-40B4-BE49-F238E27FC236}">
                <a16:creationId xmlns:a16="http://schemas.microsoft.com/office/drawing/2014/main" id="{9F130AB5-F5AB-E249-8D20-BF830176BA0E}"/>
              </a:ext>
            </a:extLst>
          </p:cNvPr>
          <p:cNvSpPr>
            <a:spLocks noGrp="1"/>
          </p:cNvSpPr>
          <p:nvPr>
            <p:ph type="sldNum" sz="quarter" idx="4"/>
          </p:nvPr>
        </p:nvSpPr>
        <p:spPr>
          <a:xfrm>
            <a:off x="10614613" y="6292846"/>
            <a:ext cx="739187" cy="365125"/>
          </a:xfrm>
          <a:prstGeom prst="rect">
            <a:avLst/>
          </a:prstGeom>
        </p:spPr>
        <p:txBody>
          <a:bodyPr vert="horz" lIns="91440" tIns="45720" rIns="91440" bIns="45720" rtlCol="0" anchor="ctr"/>
          <a:lstStyle>
            <a:lvl1pPr algn="ctr">
              <a:defRPr sz="1200">
                <a:solidFill>
                  <a:schemeClr val="bg1"/>
                </a:solidFill>
              </a:defRPr>
            </a:lvl1pPr>
          </a:lstStyle>
          <a:p>
            <a:fld id="{CEF48CEA-885D-5C4E-A5CD-C931F1E95D6A}" type="slidenum">
              <a:rPr lang="en-US" smtClean="0"/>
              <a:pPr/>
              <a:t>‹#›</a:t>
            </a:fld>
            <a:endParaRPr lang="en-US"/>
          </a:p>
        </p:txBody>
      </p:sp>
      <p:sp>
        <p:nvSpPr>
          <p:cNvPr id="153" name="Picture Placeholder 3">
            <a:extLst>
              <a:ext uri="{FF2B5EF4-FFF2-40B4-BE49-F238E27FC236}">
                <a16:creationId xmlns:a16="http://schemas.microsoft.com/office/drawing/2014/main" id="{2A6F3279-487C-0847-9E00-A6531DE440AF}"/>
              </a:ext>
            </a:extLst>
          </p:cNvPr>
          <p:cNvSpPr>
            <a:spLocks noGrp="1"/>
          </p:cNvSpPr>
          <p:nvPr>
            <p:ph type="pic" sz="quarter" idx="14"/>
          </p:nvPr>
        </p:nvSpPr>
        <p:spPr bwMode="auto">
          <a:xfrm>
            <a:off x="838201" y="2011947"/>
            <a:ext cx="5181600" cy="3921177"/>
          </a:xfrm>
          <a:custGeom>
            <a:avLst/>
            <a:gdLst>
              <a:gd name="connsiteX0" fmla="*/ 2325805 w 4572000"/>
              <a:gd name="connsiteY0" fmla="*/ 17 h 5149145"/>
              <a:gd name="connsiteX1" fmla="*/ 2853613 w 4572000"/>
              <a:gd name="connsiteY1" fmla="*/ 5645 h 5149145"/>
              <a:gd name="connsiteX2" fmla="*/ 4085616 w 4572000"/>
              <a:gd name="connsiteY2" fmla="*/ 602545 h 5149145"/>
              <a:gd name="connsiteX3" fmla="*/ 4517342 w 4572000"/>
              <a:gd name="connsiteY3" fmla="*/ 1796345 h 5149145"/>
              <a:gd name="connsiteX4" fmla="*/ 3022092 w 4572000"/>
              <a:gd name="connsiteY4" fmla="*/ 5149145 h 5149145"/>
              <a:gd name="connsiteX5" fmla="*/ 1179353 w 4572000"/>
              <a:gd name="connsiteY5" fmla="*/ 5123745 h 5149145"/>
              <a:gd name="connsiteX6" fmla="*/ 136889 w 4572000"/>
              <a:gd name="connsiteY6" fmla="*/ 3828345 h 5149145"/>
              <a:gd name="connsiteX7" fmla="*/ 0 w 4572000"/>
              <a:gd name="connsiteY7" fmla="*/ 5645 h 5149145"/>
              <a:gd name="connsiteX8" fmla="*/ 2325805 w 4572000"/>
              <a:gd name="connsiteY8" fmla="*/ 17 h 5149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0" h="5149145">
                <a:moveTo>
                  <a:pt x="2325805" y="17"/>
                </a:moveTo>
                <a:cubicBezTo>
                  <a:pt x="2649733" y="188"/>
                  <a:pt x="2867872" y="1676"/>
                  <a:pt x="2853613" y="5645"/>
                </a:cubicBezTo>
                <a:lnTo>
                  <a:pt x="4085616" y="602545"/>
                </a:lnTo>
                <a:cubicBezTo>
                  <a:pt x="4313765" y="769762"/>
                  <a:pt x="4719166" y="1042812"/>
                  <a:pt x="4517342" y="1796345"/>
                </a:cubicBezTo>
                <a:cubicBezTo>
                  <a:pt x="4462937" y="1902178"/>
                  <a:pt x="3034376" y="5111045"/>
                  <a:pt x="3022092" y="5149145"/>
                </a:cubicBezTo>
                <a:lnTo>
                  <a:pt x="1179353" y="5123745"/>
                </a:lnTo>
                <a:cubicBezTo>
                  <a:pt x="866965" y="5098345"/>
                  <a:pt x="177254" y="5030612"/>
                  <a:pt x="136889" y="3828345"/>
                </a:cubicBezTo>
                <a:lnTo>
                  <a:pt x="0" y="5645"/>
                </a:lnTo>
                <a:cubicBezTo>
                  <a:pt x="388511" y="5645"/>
                  <a:pt x="1613165" y="-358"/>
                  <a:pt x="2325805" y="17"/>
                </a:cubicBezTo>
                <a:close/>
              </a:path>
            </a:pathLst>
          </a:custGeom>
          <a:pattFill prst="pct50">
            <a:fgClr>
              <a:schemeClr val="bg1">
                <a:lumMod val="85000"/>
              </a:schemeClr>
            </a:fgClr>
            <a:bgClr>
              <a:schemeClr val="bg1"/>
            </a:bgClr>
          </a:pattFill>
          <a:ln>
            <a:noFill/>
          </a:ln>
        </p:spPr>
        <p:txBody>
          <a:bodyPr>
            <a:noAutofit/>
          </a:bodyPr>
          <a:lstStyle>
            <a:lvl1pPr marL="0" indent="0">
              <a:buNone/>
              <a:defRPr sz="1200"/>
            </a:lvl1pPr>
          </a:lstStyle>
          <a:p>
            <a:pPr lvl="0"/>
            <a:r>
              <a:rPr lang="en-US" noProof="0"/>
              <a:t>Click icon to add picture</a:t>
            </a:r>
          </a:p>
        </p:txBody>
      </p:sp>
      <p:grpSp>
        <p:nvGrpSpPr>
          <p:cNvPr id="152" name="Group 3">
            <a:extLst>
              <a:ext uri="{FF2B5EF4-FFF2-40B4-BE49-F238E27FC236}">
                <a16:creationId xmlns:a16="http://schemas.microsoft.com/office/drawing/2014/main" id="{81AB5A9E-BC8D-4B48-8E21-5142D92FB000}"/>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4" name="Freeform 140">
              <a:extLst>
                <a:ext uri="{FF2B5EF4-FFF2-40B4-BE49-F238E27FC236}">
                  <a16:creationId xmlns:a16="http://schemas.microsoft.com/office/drawing/2014/main" id="{D57BB2BF-279B-A74A-A8EA-8AF5DB239441}"/>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5" name="Freeform 141">
              <a:extLst>
                <a:ext uri="{FF2B5EF4-FFF2-40B4-BE49-F238E27FC236}">
                  <a16:creationId xmlns:a16="http://schemas.microsoft.com/office/drawing/2014/main" id="{D8EC6D32-FFC5-E943-9C00-314064ECFB0C}"/>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6" name="Freeform 142">
              <a:extLst>
                <a:ext uri="{FF2B5EF4-FFF2-40B4-BE49-F238E27FC236}">
                  <a16:creationId xmlns:a16="http://schemas.microsoft.com/office/drawing/2014/main" id="{1B1B7C1C-6496-D84B-8B86-35CF1EF7CBCD}"/>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7" name="Freeform 143">
              <a:extLst>
                <a:ext uri="{FF2B5EF4-FFF2-40B4-BE49-F238E27FC236}">
                  <a16:creationId xmlns:a16="http://schemas.microsoft.com/office/drawing/2014/main" id="{73F58B33-E8E4-8745-8C42-1FB71DA58209}"/>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4">
              <a:extLst>
                <a:ext uri="{FF2B5EF4-FFF2-40B4-BE49-F238E27FC236}">
                  <a16:creationId xmlns:a16="http://schemas.microsoft.com/office/drawing/2014/main" id="{54E0CE16-6982-C14F-A7E4-D138E4B49323}"/>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45">
              <a:extLst>
                <a:ext uri="{FF2B5EF4-FFF2-40B4-BE49-F238E27FC236}">
                  <a16:creationId xmlns:a16="http://schemas.microsoft.com/office/drawing/2014/main" id="{D8A1669C-A620-E342-A28A-EA2FB2F82C09}"/>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6">
              <a:extLst>
                <a:ext uri="{FF2B5EF4-FFF2-40B4-BE49-F238E27FC236}">
                  <a16:creationId xmlns:a16="http://schemas.microsoft.com/office/drawing/2014/main" id="{FBB5E628-97AA-2142-A8CC-F7A75AE95BE7}"/>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7">
              <a:extLst>
                <a:ext uri="{FF2B5EF4-FFF2-40B4-BE49-F238E27FC236}">
                  <a16:creationId xmlns:a16="http://schemas.microsoft.com/office/drawing/2014/main" id="{58DE132A-DE3B-B548-BEEF-A757557AB899}"/>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48">
              <a:extLst>
                <a:ext uri="{FF2B5EF4-FFF2-40B4-BE49-F238E27FC236}">
                  <a16:creationId xmlns:a16="http://schemas.microsoft.com/office/drawing/2014/main" id="{4A50D7A0-715B-5B4F-96AD-8BC3B9AA18CF}"/>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49">
              <a:extLst>
                <a:ext uri="{FF2B5EF4-FFF2-40B4-BE49-F238E27FC236}">
                  <a16:creationId xmlns:a16="http://schemas.microsoft.com/office/drawing/2014/main" id="{8BECFE8F-DDB2-454C-99AD-635EDC724B33}"/>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50">
              <a:extLst>
                <a:ext uri="{FF2B5EF4-FFF2-40B4-BE49-F238E27FC236}">
                  <a16:creationId xmlns:a16="http://schemas.microsoft.com/office/drawing/2014/main" id="{458F8353-5F38-5248-A90E-67ACB7E1C844}"/>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51">
              <a:extLst>
                <a:ext uri="{FF2B5EF4-FFF2-40B4-BE49-F238E27FC236}">
                  <a16:creationId xmlns:a16="http://schemas.microsoft.com/office/drawing/2014/main" id="{E6D506E9-4D6C-AE49-97E3-33C88A04FFEC}"/>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52">
              <a:extLst>
                <a:ext uri="{FF2B5EF4-FFF2-40B4-BE49-F238E27FC236}">
                  <a16:creationId xmlns:a16="http://schemas.microsoft.com/office/drawing/2014/main" id="{0A6B8B7B-E919-834C-9A24-297FEBB10D46}"/>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3">
              <a:extLst>
                <a:ext uri="{FF2B5EF4-FFF2-40B4-BE49-F238E27FC236}">
                  <a16:creationId xmlns:a16="http://schemas.microsoft.com/office/drawing/2014/main" id="{BDBE0DD3-2C9B-8947-892E-771D67616CAE}"/>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4">
              <a:extLst>
                <a:ext uri="{FF2B5EF4-FFF2-40B4-BE49-F238E27FC236}">
                  <a16:creationId xmlns:a16="http://schemas.microsoft.com/office/drawing/2014/main" id="{F180A5E1-D7E9-F64B-BE53-8B01B1C23E79}"/>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5">
              <a:extLst>
                <a:ext uri="{FF2B5EF4-FFF2-40B4-BE49-F238E27FC236}">
                  <a16:creationId xmlns:a16="http://schemas.microsoft.com/office/drawing/2014/main" id="{D2A1A93A-2476-E24E-95C3-F15BDBCF1935}"/>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6">
              <a:extLst>
                <a:ext uri="{FF2B5EF4-FFF2-40B4-BE49-F238E27FC236}">
                  <a16:creationId xmlns:a16="http://schemas.microsoft.com/office/drawing/2014/main" id="{003EF94A-F556-DF4B-A95D-2AEA3B0D8DA7}"/>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7">
              <a:extLst>
                <a:ext uri="{FF2B5EF4-FFF2-40B4-BE49-F238E27FC236}">
                  <a16:creationId xmlns:a16="http://schemas.microsoft.com/office/drawing/2014/main" id="{7E15E5B7-10B7-EA49-94E9-B7ED73C38FF3}"/>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8">
              <a:extLst>
                <a:ext uri="{FF2B5EF4-FFF2-40B4-BE49-F238E27FC236}">
                  <a16:creationId xmlns:a16="http://schemas.microsoft.com/office/drawing/2014/main" id="{F968B6BC-C2DF-1648-A26C-CEC159E165CF}"/>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59">
              <a:extLst>
                <a:ext uri="{FF2B5EF4-FFF2-40B4-BE49-F238E27FC236}">
                  <a16:creationId xmlns:a16="http://schemas.microsoft.com/office/drawing/2014/main" id="{7CDC7588-70DE-8241-A068-9CDC5FA9417C}"/>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60">
              <a:extLst>
                <a:ext uri="{FF2B5EF4-FFF2-40B4-BE49-F238E27FC236}">
                  <a16:creationId xmlns:a16="http://schemas.microsoft.com/office/drawing/2014/main" id="{68E9DD81-56EE-874E-AAA5-0D0C5885599B}"/>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61">
              <a:extLst>
                <a:ext uri="{FF2B5EF4-FFF2-40B4-BE49-F238E27FC236}">
                  <a16:creationId xmlns:a16="http://schemas.microsoft.com/office/drawing/2014/main" id="{04DE75A4-C289-6046-A6A7-38762EB7475F}"/>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62">
              <a:extLst>
                <a:ext uri="{FF2B5EF4-FFF2-40B4-BE49-F238E27FC236}">
                  <a16:creationId xmlns:a16="http://schemas.microsoft.com/office/drawing/2014/main" id="{ED4D44AB-DECF-8F42-9B90-3783EE5C041A}"/>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3">
              <a:extLst>
                <a:ext uri="{FF2B5EF4-FFF2-40B4-BE49-F238E27FC236}">
                  <a16:creationId xmlns:a16="http://schemas.microsoft.com/office/drawing/2014/main" id="{71EE0FDC-37EB-0648-BED0-2B4309F9F55E}"/>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4">
              <a:extLst>
                <a:ext uri="{FF2B5EF4-FFF2-40B4-BE49-F238E27FC236}">
                  <a16:creationId xmlns:a16="http://schemas.microsoft.com/office/drawing/2014/main" id="{FB5918B9-5041-0B49-A7C9-FE35B1ABD561}"/>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5">
              <a:extLst>
                <a:ext uri="{FF2B5EF4-FFF2-40B4-BE49-F238E27FC236}">
                  <a16:creationId xmlns:a16="http://schemas.microsoft.com/office/drawing/2014/main" id="{963417EA-65DA-1A4B-B24A-B17C26488C8A}"/>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6">
              <a:extLst>
                <a:ext uri="{FF2B5EF4-FFF2-40B4-BE49-F238E27FC236}">
                  <a16:creationId xmlns:a16="http://schemas.microsoft.com/office/drawing/2014/main" id="{C9D24F99-5C47-B142-B0D5-442DCC2EA91F}"/>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7">
              <a:extLst>
                <a:ext uri="{FF2B5EF4-FFF2-40B4-BE49-F238E27FC236}">
                  <a16:creationId xmlns:a16="http://schemas.microsoft.com/office/drawing/2014/main" id="{C9D1B7AD-DE04-AF4B-9DB3-CB1357CABBCA}"/>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8">
              <a:extLst>
                <a:ext uri="{FF2B5EF4-FFF2-40B4-BE49-F238E27FC236}">
                  <a16:creationId xmlns:a16="http://schemas.microsoft.com/office/drawing/2014/main" id="{A24501DD-A484-6548-892F-3FE51166821E}"/>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69">
              <a:extLst>
                <a:ext uri="{FF2B5EF4-FFF2-40B4-BE49-F238E27FC236}">
                  <a16:creationId xmlns:a16="http://schemas.microsoft.com/office/drawing/2014/main" id="{7F219835-E27E-4D48-A3D2-E28AFC3D8BC4}"/>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70">
              <a:extLst>
                <a:ext uri="{FF2B5EF4-FFF2-40B4-BE49-F238E27FC236}">
                  <a16:creationId xmlns:a16="http://schemas.microsoft.com/office/drawing/2014/main" id="{5A8E1591-66F7-CD4B-87CF-7B5137B20623}"/>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71">
              <a:extLst>
                <a:ext uri="{FF2B5EF4-FFF2-40B4-BE49-F238E27FC236}">
                  <a16:creationId xmlns:a16="http://schemas.microsoft.com/office/drawing/2014/main" id="{57D92275-46D5-DA4C-8D90-166614B44E4D}"/>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72">
              <a:extLst>
                <a:ext uri="{FF2B5EF4-FFF2-40B4-BE49-F238E27FC236}">
                  <a16:creationId xmlns:a16="http://schemas.microsoft.com/office/drawing/2014/main" id="{794B0EA6-69EE-1A4E-B65E-E4545FA7680E}"/>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3">
              <a:extLst>
                <a:ext uri="{FF2B5EF4-FFF2-40B4-BE49-F238E27FC236}">
                  <a16:creationId xmlns:a16="http://schemas.microsoft.com/office/drawing/2014/main" id="{8B4D0C03-5673-0446-A0B8-C3CE0A861D99}"/>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4">
              <a:extLst>
                <a:ext uri="{FF2B5EF4-FFF2-40B4-BE49-F238E27FC236}">
                  <a16:creationId xmlns:a16="http://schemas.microsoft.com/office/drawing/2014/main" id="{E5EE5CD8-FE78-1F46-842E-7D8AEBBE17E2}"/>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5">
              <a:extLst>
                <a:ext uri="{FF2B5EF4-FFF2-40B4-BE49-F238E27FC236}">
                  <a16:creationId xmlns:a16="http://schemas.microsoft.com/office/drawing/2014/main" id="{CF31F911-464B-5345-A8AF-E96C11C7C8BF}"/>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6">
              <a:extLst>
                <a:ext uri="{FF2B5EF4-FFF2-40B4-BE49-F238E27FC236}">
                  <a16:creationId xmlns:a16="http://schemas.microsoft.com/office/drawing/2014/main" id="{85453818-E91E-F242-81E1-716C7D57D381}"/>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7">
              <a:extLst>
                <a:ext uri="{FF2B5EF4-FFF2-40B4-BE49-F238E27FC236}">
                  <a16:creationId xmlns:a16="http://schemas.microsoft.com/office/drawing/2014/main" id="{726D2FD2-C8F3-864A-9FF2-4489E2958B78}"/>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8">
              <a:extLst>
                <a:ext uri="{FF2B5EF4-FFF2-40B4-BE49-F238E27FC236}">
                  <a16:creationId xmlns:a16="http://schemas.microsoft.com/office/drawing/2014/main" id="{E3953F93-8E10-4E42-9B6F-C64772510D10}"/>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79">
              <a:extLst>
                <a:ext uri="{FF2B5EF4-FFF2-40B4-BE49-F238E27FC236}">
                  <a16:creationId xmlns:a16="http://schemas.microsoft.com/office/drawing/2014/main" id="{2F9CBEF4-C20F-994C-9DEB-658F28D66BFD}"/>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80">
              <a:extLst>
                <a:ext uri="{FF2B5EF4-FFF2-40B4-BE49-F238E27FC236}">
                  <a16:creationId xmlns:a16="http://schemas.microsoft.com/office/drawing/2014/main" id="{7973B1C3-27D7-824E-ADC6-2C9CCA8F9921}"/>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81">
              <a:extLst>
                <a:ext uri="{FF2B5EF4-FFF2-40B4-BE49-F238E27FC236}">
                  <a16:creationId xmlns:a16="http://schemas.microsoft.com/office/drawing/2014/main" id="{76285263-9CB8-E442-A802-52EAAD3BD40D}"/>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82">
              <a:extLst>
                <a:ext uri="{FF2B5EF4-FFF2-40B4-BE49-F238E27FC236}">
                  <a16:creationId xmlns:a16="http://schemas.microsoft.com/office/drawing/2014/main" id="{0C2572D8-4BDB-5444-B278-0334DAE0C51F}"/>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3">
              <a:extLst>
                <a:ext uri="{FF2B5EF4-FFF2-40B4-BE49-F238E27FC236}">
                  <a16:creationId xmlns:a16="http://schemas.microsoft.com/office/drawing/2014/main" id="{643E651C-BFCC-C141-A093-E1E576F5F690}"/>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4">
              <a:extLst>
                <a:ext uri="{FF2B5EF4-FFF2-40B4-BE49-F238E27FC236}">
                  <a16:creationId xmlns:a16="http://schemas.microsoft.com/office/drawing/2014/main" id="{7E9A0D53-8106-E740-858E-0FBABE228CB4}"/>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5">
              <a:extLst>
                <a:ext uri="{FF2B5EF4-FFF2-40B4-BE49-F238E27FC236}">
                  <a16:creationId xmlns:a16="http://schemas.microsoft.com/office/drawing/2014/main" id="{6270914A-4681-5748-9A4A-F3C73AA8FCCA}"/>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6">
              <a:extLst>
                <a:ext uri="{FF2B5EF4-FFF2-40B4-BE49-F238E27FC236}">
                  <a16:creationId xmlns:a16="http://schemas.microsoft.com/office/drawing/2014/main" id="{35CB6D53-646E-C849-8C3A-217637EC384B}"/>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7">
              <a:extLst>
                <a:ext uri="{FF2B5EF4-FFF2-40B4-BE49-F238E27FC236}">
                  <a16:creationId xmlns:a16="http://schemas.microsoft.com/office/drawing/2014/main" id="{CBCE5ED9-5DF8-AA46-A14E-630B118BFF4A}"/>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8">
              <a:extLst>
                <a:ext uri="{FF2B5EF4-FFF2-40B4-BE49-F238E27FC236}">
                  <a16:creationId xmlns:a16="http://schemas.microsoft.com/office/drawing/2014/main" id="{BC5E677E-59CA-7647-97F6-E2F413B84897}"/>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89">
              <a:extLst>
                <a:ext uri="{FF2B5EF4-FFF2-40B4-BE49-F238E27FC236}">
                  <a16:creationId xmlns:a16="http://schemas.microsoft.com/office/drawing/2014/main" id="{04FA6B38-C487-DA49-81EB-8144F8EA2E39}"/>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90">
              <a:extLst>
                <a:ext uri="{FF2B5EF4-FFF2-40B4-BE49-F238E27FC236}">
                  <a16:creationId xmlns:a16="http://schemas.microsoft.com/office/drawing/2014/main" id="{BB808BC2-D40A-0D46-A9B8-69F735626204}"/>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91">
              <a:extLst>
                <a:ext uri="{FF2B5EF4-FFF2-40B4-BE49-F238E27FC236}">
                  <a16:creationId xmlns:a16="http://schemas.microsoft.com/office/drawing/2014/main" id="{DE7330D9-6755-FF43-BF31-F4F4887F0DF0}"/>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92">
              <a:extLst>
                <a:ext uri="{FF2B5EF4-FFF2-40B4-BE49-F238E27FC236}">
                  <a16:creationId xmlns:a16="http://schemas.microsoft.com/office/drawing/2014/main" id="{86F010AB-4E5B-914C-BE86-4255B578C153}"/>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3">
              <a:extLst>
                <a:ext uri="{FF2B5EF4-FFF2-40B4-BE49-F238E27FC236}">
                  <a16:creationId xmlns:a16="http://schemas.microsoft.com/office/drawing/2014/main" id="{698C413D-0C3D-EE4F-BE73-ABB25AFA1F88}"/>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4">
              <a:extLst>
                <a:ext uri="{FF2B5EF4-FFF2-40B4-BE49-F238E27FC236}">
                  <a16:creationId xmlns:a16="http://schemas.microsoft.com/office/drawing/2014/main" id="{2330AD7B-4DDF-7B41-B767-0DFD0F453FAF}"/>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5">
              <a:extLst>
                <a:ext uri="{FF2B5EF4-FFF2-40B4-BE49-F238E27FC236}">
                  <a16:creationId xmlns:a16="http://schemas.microsoft.com/office/drawing/2014/main" id="{EBE94035-9871-164A-9F0E-85C93E08DAD1}"/>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6">
              <a:extLst>
                <a:ext uri="{FF2B5EF4-FFF2-40B4-BE49-F238E27FC236}">
                  <a16:creationId xmlns:a16="http://schemas.microsoft.com/office/drawing/2014/main" id="{607D9578-FDEB-2141-BC0F-03F80AE4EDF7}"/>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7">
              <a:extLst>
                <a:ext uri="{FF2B5EF4-FFF2-40B4-BE49-F238E27FC236}">
                  <a16:creationId xmlns:a16="http://schemas.microsoft.com/office/drawing/2014/main" id="{3F800234-41FD-4C46-86CD-1DC9F7FA31E3}"/>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8">
              <a:extLst>
                <a:ext uri="{FF2B5EF4-FFF2-40B4-BE49-F238E27FC236}">
                  <a16:creationId xmlns:a16="http://schemas.microsoft.com/office/drawing/2014/main" id="{B935AD2A-B334-164E-B668-47D5EC79E406}"/>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199">
              <a:extLst>
                <a:ext uri="{FF2B5EF4-FFF2-40B4-BE49-F238E27FC236}">
                  <a16:creationId xmlns:a16="http://schemas.microsoft.com/office/drawing/2014/main" id="{9E36C820-F7D6-9840-A49A-7D84CB53FE57}"/>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200">
              <a:extLst>
                <a:ext uri="{FF2B5EF4-FFF2-40B4-BE49-F238E27FC236}">
                  <a16:creationId xmlns:a16="http://schemas.microsoft.com/office/drawing/2014/main" id="{69E57109-C278-1B46-BD92-68782E90DBCC}"/>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201">
              <a:extLst>
                <a:ext uri="{FF2B5EF4-FFF2-40B4-BE49-F238E27FC236}">
                  <a16:creationId xmlns:a16="http://schemas.microsoft.com/office/drawing/2014/main" id="{CECA482E-320F-0644-9D8C-BD325EB094FE}"/>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202">
              <a:extLst>
                <a:ext uri="{FF2B5EF4-FFF2-40B4-BE49-F238E27FC236}">
                  <a16:creationId xmlns:a16="http://schemas.microsoft.com/office/drawing/2014/main" id="{3ED6A30D-34C0-6843-9C15-53CCF4B37EE7}"/>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3">
              <a:extLst>
                <a:ext uri="{FF2B5EF4-FFF2-40B4-BE49-F238E27FC236}">
                  <a16:creationId xmlns:a16="http://schemas.microsoft.com/office/drawing/2014/main" id="{ED7CB585-84A2-F54C-81E3-AE58F0090901}"/>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4">
              <a:extLst>
                <a:ext uri="{FF2B5EF4-FFF2-40B4-BE49-F238E27FC236}">
                  <a16:creationId xmlns:a16="http://schemas.microsoft.com/office/drawing/2014/main" id="{19F2C44F-68AF-594C-8AB3-2AF43906AB3F}"/>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5">
              <a:extLst>
                <a:ext uri="{FF2B5EF4-FFF2-40B4-BE49-F238E27FC236}">
                  <a16:creationId xmlns:a16="http://schemas.microsoft.com/office/drawing/2014/main" id="{45B40312-5583-B24B-A91E-14F2D4B62D74}"/>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6">
              <a:extLst>
                <a:ext uri="{FF2B5EF4-FFF2-40B4-BE49-F238E27FC236}">
                  <a16:creationId xmlns:a16="http://schemas.microsoft.com/office/drawing/2014/main" id="{ECC3274A-7490-E948-AD92-FDC33953AC87}"/>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7">
              <a:extLst>
                <a:ext uri="{FF2B5EF4-FFF2-40B4-BE49-F238E27FC236}">
                  <a16:creationId xmlns:a16="http://schemas.microsoft.com/office/drawing/2014/main" id="{94F4F49C-8483-9F4F-8D35-96DCBB4E195D}"/>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8">
              <a:extLst>
                <a:ext uri="{FF2B5EF4-FFF2-40B4-BE49-F238E27FC236}">
                  <a16:creationId xmlns:a16="http://schemas.microsoft.com/office/drawing/2014/main" id="{2C30C66C-81CB-8549-9FD6-E5AE1E039430}"/>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09">
              <a:extLst>
                <a:ext uri="{FF2B5EF4-FFF2-40B4-BE49-F238E27FC236}">
                  <a16:creationId xmlns:a16="http://schemas.microsoft.com/office/drawing/2014/main" id="{BA50FCAF-5A92-6440-8500-98FA35A14A82}"/>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10">
              <a:extLst>
                <a:ext uri="{FF2B5EF4-FFF2-40B4-BE49-F238E27FC236}">
                  <a16:creationId xmlns:a16="http://schemas.microsoft.com/office/drawing/2014/main" id="{E1CB0A0E-A5A5-0A45-A124-27E1D6D8B257}"/>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11">
              <a:extLst>
                <a:ext uri="{FF2B5EF4-FFF2-40B4-BE49-F238E27FC236}">
                  <a16:creationId xmlns:a16="http://schemas.microsoft.com/office/drawing/2014/main" id="{F1DAB827-6F2A-EE45-858D-BE0EB7343285}"/>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12">
              <a:extLst>
                <a:ext uri="{FF2B5EF4-FFF2-40B4-BE49-F238E27FC236}">
                  <a16:creationId xmlns:a16="http://schemas.microsoft.com/office/drawing/2014/main" id="{0CE29896-2441-414A-908E-577C7BD900D6}"/>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3">
              <a:extLst>
                <a:ext uri="{FF2B5EF4-FFF2-40B4-BE49-F238E27FC236}">
                  <a16:creationId xmlns:a16="http://schemas.microsoft.com/office/drawing/2014/main" id="{ADDF73D8-1E6C-A04F-B304-0FE4FC7FFAC7}"/>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4">
              <a:extLst>
                <a:ext uri="{FF2B5EF4-FFF2-40B4-BE49-F238E27FC236}">
                  <a16:creationId xmlns:a16="http://schemas.microsoft.com/office/drawing/2014/main" id="{4E502363-FDAE-0B43-8B38-EC170640AF6E}"/>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5">
              <a:extLst>
                <a:ext uri="{FF2B5EF4-FFF2-40B4-BE49-F238E27FC236}">
                  <a16:creationId xmlns:a16="http://schemas.microsoft.com/office/drawing/2014/main" id="{E7CCE384-0A51-C541-A8C5-C55A507BCE1B}"/>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6">
              <a:extLst>
                <a:ext uri="{FF2B5EF4-FFF2-40B4-BE49-F238E27FC236}">
                  <a16:creationId xmlns:a16="http://schemas.microsoft.com/office/drawing/2014/main" id="{421DD3DF-8DA3-844B-A2C0-A4C0703CA11A}"/>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7">
              <a:extLst>
                <a:ext uri="{FF2B5EF4-FFF2-40B4-BE49-F238E27FC236}">
                  <a16:creationId xmlns:a16="http://schemas.microsoft.com/office/drawing/2014/main" id="{3F642C53-4FE6-8049-B7EE-DF67A73F95AA}"/>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8">
              <a:extLst>
                <a:ext uri="{FF2B5EF4-FFF2-40B4-BE49-F238E27FC236}">
                  <a16:creationId xmlns:a16="http://schemas.microsoft.com/office/drawing/2014/main" id="{977352B3-1544-9743-B909-7720A60B47DA}"/>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19">
              <a:extLst>
                <a:ext uri="{FF2B5EF4-FFF2-40B4-BE49-F238E27FC236}">
                  <a16:creationId xmlns:a16="http://schemas.microsoft.com/office/drawing/2014/main" id="{43EAEF53-AEF6-EF49-92BA-633946817239}"/>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20">
              <a:extLst>
                <a:ext uri="{FF2B5EF4-FFF2-40B4-BE49-F238E27FC236}">
                  <a16:creationId xmlns:a16="http://schemas.microsoft.com/office/drawing/2014/main" id="{DAC6E74E-D0D3-2E4A-BD0B-F11F0A6A13D5}"/>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21">
              <a:extLst>
                <a:ext uri="{FF2B5EF4-FFF2-40B4-BE49-F238E27FC236}">
                  <a16:creationId xmlns:a16="http://schemas.microsoft.com/office/drawing/2014/main" id="{C4E9542D-5AD7-1348-81F5-BEDE75D4D64C}"/>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22">
              <a:extLst>
                <a:ext uri="{FF2B5EF4-FFF2-40B4-BE49-F238E27FC236}">
                  <a16:creationId xmlns:a16="http://schemas.microsoft.com/office/drawing/2014/main" id="{97ED8535-F331-5641-9A80-29E0AB1A0A52}"/>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3">
              <a:extLst>
                <a:ext uri="{FF2B5EF4-FFF2-40B4-BE49-F238E27FC236}">
                  <a16:creationId xmlns:a16="http://schemas.microsoft.com/office/drawing/2014/main" id="{018D45EF-8CA5-1846-8C01-9277F92BD046}"/>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4">
              <a:extLst>
                <a:ext uri="{FF2B5EF4-FFF2-40B4-BE49-F238E27FC236}">
                  <a16:creationId xmlns:a16="http://schemas.microsoft.com/office/drawing/2014/main" id="{8A922F46-E8AB-9B4C-8EC2-DFB4BB442584}"/>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5">
              <a:extLst>
                <a:ext uri="{FF2B5EF4-FFF2-40B4-BE49-F238E27FC236}">
                  <a16:creationId xmlns:a16="http://schemas.microsoft.com/office/drawing/2014/main" id="{2DAB03D2-225D-AF46-8373-AE27EF6A3D93}"/>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6">
              <a:extLst>
                <a:ext uri="{FF2B5EF4-FFF2-40B4-BE49-F238E27FC236}">
                  <a16:creationId xmlns:a16="http://schemas.microsoft.com/office/drawing/2014/main" id="{84A390CD-2C83-2C4A-AC40-A1D984D966CC}"/>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7">
              <a:extLst>
                <a:ext uri="{FF2B5EF4-FFF2-40B4-BE49-F238E27FC236}">
                  <a16:creationId xmlns:a16="http://schemas.microsoft.com/office/drawing/2014/main" id="{92E91922-A97E-EB43-A5AD-AA280ADE98E1}"/>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8">
              <a:extLst>
                <a:ext uri="{FF2B5EF4-FFF2-40B4-BE49-F238E27FC236}">
                  <a16:creationId xmlns:a16="http://schemas.microsoft.com/office/drawing/2014/main" id="{7E2D67E2-DD0A-F04C-BA72-950F5C0F20D5}"/>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29">
              <a:extLst>
                <a:ext uri="{FF2B5EF4-FFF2-40B4-BE49-F238E27FC236}">
                  <a16:creationId xmlns:a16="http://schemas.microsoft.com/office/drawing/2014/main" id="{48C19B4C-E4CC-3D40-97D1-D89014F1A653}"/>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30">
              <a:extLst>
                <a:ext uri="{FF2B5EF4-FFF2-40B4-BE49-F238E27FC236}">
                  <a16:creationId xmlns:a16="http://schemas.microsoft.com/office/drawing/2014/main" id="{B4A1C0F4-B7D2-AA46-BC86-2A7E2EDEC76F}"/>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31">
              <a:extLst>
                <a:ext uri="{FF2B5EF4-FFF2-40B4-BE49-F238E27FC236}">
                  <a16:creationId xmlns:a16="http://schemas.microsoft.com/office/drawing/2014/main" id="{5A96AD66-389F-A64E-BE5A-79C6056B2D0D}"/>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32">
              <a:extLst>
                <a:ext uri="{FF2B5EF4-FFF2-40B4-BE49-F238E27FC236}">
                  <a16:creationId xmlns:a16="http://schemas.microsoft.com/office/drawing/2014/main" id="{F1D95729-699E-834C-9F9F-39A46258C918}"/>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3">
              <a:extLst>
                <a:ext uri="{FF2B5EF4-FFF2-40B4-BE49-F238E27FC236}">
                  <a16:creationId xmlns:a16="http://schemas.microsoft.com/office/drawing/2014/main" id="{5287CEA3-1B4C-8540-8FAA-D60EE10A5CA2}"/>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4">
              <a:extLst>
                <a:ext uri="{FF2B5EF4-FFF2-40B4-BE49-F238E27FC236}">
                  <a16:creationId xmlns:a16="http://schemas.microsoft.com/office/drawing/2014/main" id="{E86A41D4-47D6-CB4C-9466-073A0EE7C8A0}"/>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5">
              <a:extLst>
                <a:ext uri="{FF2B5EF4-FFF2-40B4-BE49-F238E27FC236}">
                  <a16:creationId xmlns:a16="http://schemas.microsoft.com/office/drawing/2014/main" id="{BEFF7792-E8F7-A944-9308-5BE06E17C904}"/>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6">
              <a:extLst>
                <a:ext uri="{FF2B5EF4-FFF2-40B4-BE49-F238E27FC236}">
                  <a16:creationId xmlns:a16="http://schemas.microsoft.com/office/drawing/2014/main" id="{B3535117-6CF1-D14B-BEAD-C5C746C04362}"/>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7">
              <a:extLst>
                <a:ext uri="{FF2B5EF4-FFF2-40B4-BE49-F238E27FC236}">
                  <a16:creationId xmlns:a16="http://schemas.microsoft.com/office/drawing/2014/main" id="{BEB7959E-2964-FF49-9CFD-884B9DB2057D}"/>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8">
              <a:extLst>
                <a:ext uri="{FF2B5EF4-FFF2-40B4-BE49-F238E27FC236}">
                  <a16:creationId xmlns:a16="http://schemas.microsoft.com/office/drawing/2014/main" id="{98D00105-FD91-B048-AFCA-34ABA2394F01}"/>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39">
              <a:extLst>
                <a:ext uri="{FF2B5EF4-FFF2-40B4-BE49-F238E27FC236}">
                  <a16:creationId xmlns:a16="http://schemas.microsoft.com/office/drawing/2014/main" id="{33051D6B-91C9-7D49-B959-D9D521B1F5D9}"/>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40">
              <a:extLst>
                <a:ext uri="{FF2B5EF4-FFF2-40B4-BE49-F238E27FC236}">
                  <a16:creationId xmlns:a16="http://schemas.microsoft.com/office/drawing/2014/main" id="{2413E01B-0B77-6D49-AC28-341873B98F78}"/>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41">
              <a:extLst>
                <a:ext uri="{FF2B5EF4-FFF2-40B4-BE49-F238E27FC236}">
                  <a16:creationId xmlns:a16="http://schemas.microsoft.com/office/drawing/2014/main" id="{3E5F1D27-03BB-394B-B6F2-E446935D1EAA}"/>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42">
              <a:extLst>
                <a:ext uri="{FF2B5EF4-FFF2-40B4-BE49-F238E27FC236}">
                  <a16:creationId xmlns:a16="http://schemas.microsoft.com/office/drawing/2014/main" id="{EBBFA0FA-0E08-744C-B816-A916FF65FC6E}"/>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3">
              <a:extLst>
                <a:ext uri="{FF2B5EF4-FFF2-40B4-BE49-F238E27FC236}">
                  <a16:creationId xmlns:a16="http://schemas.microsoft.com/office/drawing/2014/main" id="{4940D3F3-BCC7-E743-A497-B85B7370CEBD}"/>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4">
              <a:extLst>
                <a:ext uri="{FF2B5EF4-FFF2-40B4-BE49-F238E27FC236}">
                  <a16:creationId xmlns:a16="http://schemas.microsoft.com/office/drawing/2014/main" id="{63C6F8E4-84B6-454F-A6C5-0C3621E99F25}"/>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5">
              <a:extLst>
                <a:ext uri="{FF2B5EF4-FFF2-40B4-BE49-F238E27FC236}">
                  <a16:creationId xmlns:a16="http://schemas.microsoft.com/office/drawing/2014/main" id="{806739BE-C324-D545-9F0B-76F0097C5868}"/>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6">
              <a:extLst>
                <a:ext uri="{FF2B5EF4-FFF2-40B4-BE49-F238E27FC236}">
                  <a16:creationId xmlns:a16="http://schemas.microsoft.com/office/drawing/2014/main" id="{8973D379-0005-AC4A-9299-2E8D2054ACEE}"/>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7">
              <a:extLst>
                <a:ext uri="{FF2B5EF4-FFF2-40B4-BE49-F238E27FC236}">
                  <a16:creationId xmlns:a16="http://schemas.microsoft.com/office/drawing/2014/main" id="{C426FA5F-7B5E-0143-99CF-752D686C6A71}"/>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8">
              <a:extLst>
                <a:ext uri="{FF2B5EF4-FFF2-40B4-BE49-F238E27FC236}">
                  <a16:creationId xmlns:a16="http://schemas.microsoft.com/office/drawing/2014/main" id="{6C797B85-ADB1-5343-A073-4172AD128BB3}"/>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49">
              <a:extLst>
                <a:ext uri="{FF2B5EF4-FFF2-40B4-BE49-F238E27FC236}">
                  <a16:creationId xmlns:a16="http://schemas.microsoft.com/office/drawing/2014/main" id="{D08FC8BC-21AD-5144-8508-F0FD43EF9F88}"/>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50">
              <a:extLst>
                <a:ext uri="{FF2B5EF4-FFF2-40B4-BE49-F238E27FC236}">
                  <a16:creationId xmlns:a16="http://schemas.microsoft.com/office/drawing/2014/main" id="{B598EEC6-F12C-4042-B593-D0145305BB3C}"/>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51">
              <a:extLst>
                <a:ext uri="{FF2B5EF4-FFF2-40B4-BE49-F238E27FC236}">
                  <a16:creationId xmlns:a16="http://schemas.microsoft.com/office/drawing/2014/main" id="{370AEC3B-C736-DC47-9D78-97790D9F17DE}"/>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52">
              <a:extLst>
                <a:ext uri="{FF2B5EF4-FFF2-40B4-BE49-F238E27FC236}">
                  <a16:creationId xmlns:a16="http://schemas.microsoft.com/office/drawing/2014/main" id="{EA535095-BE76-EA42-BD7B-A4E6C0351BD7}"/>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3">
              <a:extLst>
                <a:ext uri="{FF2B5EF4-FFF2-40B4-BE49-F238E27FC236}">
                  <a16:creationId xmlns:a16="http://schemas.microsoft.com/office/drawing/2014/main" id="{A99CFFC6-9ECB-2B42-9AED-0DE38A5350E0}"/>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4">
              <a:extLst>
                <a:ext uri="{FF2B5EF4-FFF2-40B4-BE49-F238E27FC236}">
                  <a16:creationId xmlns:a16="http://schemas.microsoft.com/office/drawing/2014/main" id="{9CFE06F4-F72D-1643-A553-352E9D3B40C2}"/>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5">
              <a:extLst>
                <a:ext uri="{FF2B5EF4-FFF2-40B4-BE49-F238E27FC236}">
                  <a16:creationId xmlns:a16="http://schemas.microsoft.com/office/drawing/2014/main" id="{8B66930F-5B1D-B443-A357-440E8C88DDEC}"/>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6">
              <a:extLst>
                <a:ext uri="{FF2B5EF4-FFF2-40B4-BE49-F238E27FC236}">
                  <a16:creationId xmlns:a16="http://schemas.microsoft.com/office/drawing/2014/main" id="{3AE2F4D3-49CA-2B41-81D4-8D13B92B76D6}"/>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7">
              <a:extLst>
                <a:ext uri="{FF2B5EF4-FFF2-40B4-BE49-F238E27FC236}">
                  <a16:creationId xmlns:a16="http://schemas.microsoft.com/office/drawing/2014/main" id="{CD309436-80A6-104D-93C9-B0DC2ACBFBCE}"/>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8">
              <a:extLst>
                <a:ext uri="{FF2B5EF4-FFF2-40B4-BE49-F238E27FC236}">
                  <a16:creationId xmlns:a16="http://schemas.microsoft.com/office/drawing/2014/main" id="{7E177A96-3B74-8441-8584-F5A4A67C8631}"/>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59">
              <a:extLst>
                <a:ext uri="{FF2B5EF4-FFF2-40B4-BE49-F238E27FC236}">
                  <a16:creationId xmlns:a16="http://schemas.microsoft.com/office/drawing/2014/main" id="{B81BA35D-E194-DE4A-A03E-2B2F4C7B0003}"/>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60">
              <a:extLst>
                <a:ext uri="{FF2B5EF4-FFF2-40B4-BE49-F238E27FC236}">
                  <a16:creationId xmlns:a16="http://schemas.microsoft.com/office/drawing/2014/main" id="{EC837085-02FB-E048-99FD-1B4704E35EDF}"/>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61">
              <a:extLst>
                <a:ext uri="{FF2B5EF4-FFF2-40B4-BE49-F238E27FC236}">
                  <a16:creationId xmlns:a16="http://schemas.microsoft.com/office/drawing/2014/main" id="{DB2A576C-9737-6340-B605-9311E9DE1D7A}"/>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62">
              <a:extLst>
                <a:ext uri="{FF2B5EF4-FFF2-40B4-BE49-F238E27FC236}">
                  <a16:creationId xmlns:a16="http://schemas.microsoft.com/office/drawing/2014/main" id="{4FD05074-6A03-9D44-B473-DA1207DF9912}"/>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7" name="Freeform 263">
              <a:extLst>
                <a:ext uri="{FF2B5EF4-FFF2-40B4-BE49-F238E27FC236}">
                  <a16:creationId xmlns:a16="http://schemas.microsoft.com/office/drawing/2014/main" id="{8AEDEC4B-EB2C-984C-B082-26DC7030FAD7}"/>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4048273693"/>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rgbClr val="1F6093"/>
        </a:solidFill>
        <a:effectLst/>
      </p:bgPr>
    </p:bg>
    <p:spTree>
      <p:nvGrpSpPr>
        <p:cNvPr id="1" name=""/>
        <p:cNvGrpSpPr/>
        <p:nvPr/>
      </p:nvGrpSpPr>
      <p:grpSpPr>
        <a:xfrm>
          <a:off x="0" y="0"/>
          <a:ext cx="0" cy="0"/>
          <a:chOff x="0" y="0"/>
          <a:chExt cx="0" cy="0"/>
        </a:xfrm>
      </p:grpSpPr>
      <p:sp>
        <p:nvSpPr>
          <p:cNvPr id="13" name="Freeform 12">
            <a:extLst>
              <a:ext uri="{FF2B5EF4-FFF2-40B4-BE49-F238E27FC236}">
                <a16:creationId xmlns:a16="http://schemas.microsoft.com/office/drawing/2014/main" id="{3DD82197-8DA0-DE4B-BB80-B13F3281AD78}"/>
              </a:ext>
            </a:extLst>
          </p:cNvPr>
          <p:cNvSpPr/>
          <p:nvPr userDrawn="1"/>
        </p:nvSpPr>
        <p:spPr>
          <a:xfrm rot="18742755">
            <a:off x="-2432304" y="2216786"/>
            <a:ext cx="15380434" cy="6844346"/>
          </a:xfrm>
          <a:custGeom>
            <a:avLst/>
            <a:gdLst>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498015 w 14894169"/>
              <a:gd name="connsiteY6" fmla="*/ 703385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83015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5135965"/>
              <a:gd name="connsiteY0" fmla="*/ 0 h 6822831"/>
              <a:gd name="connsiteX1" fmla="*/ 0 w 15135965"/>
              <a:gd name="connsiteY1" fmla="*/ 1002323 h 6822831"/>
              <a:gd name="connsiteX2" fmla="*/ 861646 w 15135965"/>
              <a:gd name="connsiteY2" fmla="*/ 5644662 h 6822831"/>
              <a:gd name="connsiteX3" fmla="*/ 2866292 w 15135965"/>
              <a:gd name="connsiteY3" fmla="*/ 6822831 h 6822831"/>
              <a:gd name="connsiteX4" fmla="*/ 14612815 w 15135965"/>
              <a:gd name="connsiteY4" fmla="*/ 4783015 h 6822831"/>
              <a:gd name="connsiteX5" fmla="*/ 14894169 w 15135965"/>
              <a:gd name="connsiteY5" fmla="*/ 3182815 h 6822831"/>
              <a:gd name="connsiteX6" fmla="*/ 10585938 w 15135965"/>
              <a:gd name="connsiteY6" fmla="*/ 720969 h 6822831"/>
              <a:gd name="connsiteX7" fmla="*/ 9020907 w 15135965"/>
              <a:gd name="connsiteY7" fmla="*/ 298939 h 6822831"/>
              <a:gd name="connsiteX8" fmla="*/ 738554 w 15135965"/>
              <a:gd name="connsiteY8" fmla="*/ 0 h 6822831"/>
              <a:gd name="connsiteX0" fmla="*/ 738554 w 15307546"/>
              <a:gd name="connsiteY0" fmla="*/ 0 h 6822831"/>
              <a:gd name="connsiteX1" fmla="*/ 0 w 15307546"/>
              <a:gd name="connsiteY1" fmla="*/ 1002323 h 6822831"/>
              <a:gd name="connsiteX2" fmla="*/ 861646 w 15307546"/>
              <a:gd name="connsiteY2" fmla="*/ 5644662 h 6822831"/>
              <a:gd name="connsiteX3" fmla="*/ 2866292 w 15307546"/>
              <a:gd name="connsiteY3" fmla="*/ 6822831 h 6822831"/>
              <a:gd name="connsiteX4" fmla="*/ 14612815 w 15307546"/>
              <a:gd name="connsiteY4" fmla="*/ 4783015 h 6822831"/>
              <a:gd name="connsiteX5" fmla="*/ 14894169 w 15307546"/>
              <a:gd name="connsiteY5" fmla="*/ 3182815 h 6822831"/>
              <a:gd name="connsiteX6" fmla="*/ 10585938 w 15307546"/>
              <a:gd name="connsiteY6" fmla="*/ 720969 h 6822831"/>
              <a:gd name="connsiteX7" fmla="*/ 9020907 w 15307546"/>
              <a:gd name="connsiteY7" fmla="*/ 298939 h 6822831"/>
              <a:gd name="connsiteX8" fmla="*/ 738554 w 15307546"/>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42691"/>
              <a:gd name="connsiteX1" fmla="*/ 39955 w 15380434"/>
              <a:gd name="connsiteY1" fmla="*/ 1002323 h 6842691"/>
              <a:gd name="connsiteX2" fmla="*/ 901601 w 15380434"/>
              <a:gd name="connsiteY2" fmla="*/ 5644662 h 6842691"/>
              <a:gd name="connsiteX3" fmla="*/ 2906247 w 15380434"/>
              <a:gd name="connsiteY3" fmla="*/ 6822831 h 6842691"/>
              <a:gd name="connsiteX4" fmla="*/ 14652770 w 15380434"/>
              <a:gd name="connsiteY4" fmla="*/ 4783015 h 6842691"/>
              <a:gd name="connsiteX5" fmla="*/ 14934124 w 15380434"/>
              <a:gd name="connsiteY5" fmla="*/ 3182815 h 6842691"/>
              <a:gd name="connsiteX6" fmla="*/ 10625893 w 15380434"/>
              <a:gd name="connsiteY6" fmla="*/ 720969 h 6842691"/>
              <a:gd name="connsiteX7" fmla="*/ 9060862 w 15380434"/>
              <a:gd name="connsiteY7" fmla="*/ 298939 h 6842691"/>
              <a:gd name="connsiteX8" fmla="*/ 778509 w 15380434"/>
              <a:gd name="connsiteY8" fmla="*/ 0 h 6842691"/>
              <a:gd name="connsiteX0" fmla="*/ 778509 w 15380434"/>
              <a:gd name="connsiteY0" fmla="*/ 0 h 6824944"/>
              <a:gd name="connsiteX1" fmla="*/ 39955 w 15380434"/>
              <a:gd name="connsiteY1" fmla="*/ 1002323 h 6824944"/>
              <a:gd name="connsiteX2" fmla="*/ 901601 w 15380434"/>
              <a:gd name="connsiteY2" fmla="*/ 5644662 h 6824944"/>
              <a:gd name="connsiteX3" fmla="*/ 2906247 w 15380434"/>
              <a:gd name="connsiteY3" fmla="*/ 6822831 h 6824944"/>
              <a:gd name="connsiteX4" fmla="*/ 14652770 w 15380434"/>
              <a:gd name="connsiteY4" fmla="*/ 4783015 h 6824944"/>
              <a:gd name="connsiteX5" fmla="*/ 14934124 w 15380434"/>
              <a:gd name="connsiteY5" fmla="*/ 3182815 h 6824944"/>
              <a:gd name="connsiteX6" fmla="*/ 10625893 w 15380434"/>
              <a:gd name="connsiteY6" fmla="*/ 720969 h 6824944"/>
              <a:gd name="connsiteX7" fmla="*/ 9060862 w 15380434"/>
              <a:gd name="connsiteY7" fmla="*/ 298939 h 6824944"/>
              <a:gd name="connsiteX8" fmla="*/ 778509 w 15380434"/>
              <a:gd name="connsiteY8" fmla="*/ 0 h 6824944"/>
              <a:gd name="connsiteX0" fmla="*/ 778509 w 15380434"/>
              <a:gd name="connsiteY0" fmla="*/ 0 h 6844346"/>
              <a:gd name="connsiteX1" fmla="*/ 39955 w 15380434"/>
              <a:gd name="connsiteY1" fmla="*/ 1002323 h 6844346"/>
              <a:gd name="connsiteX2" fmla="*/ 901601 w 15380434"/>
              <a:gd name="connsiteY2" fmla="*/ 5644662 h 6844346"/>
              <a:gd name="connsiteX3" fmla="*/ 2906247 w 15380434"/>
              <a:gd name="connsiteY3" fmla="*/ 6822831 h 6844346"/>
              <a:gd name="connsiteX4" fmla="*/ 14652770 w 15380434"/>
              <a:gd name="connsiteY4" fmla="*/ 4783015 h 6844346"/>
              <a:gd name="connsiteX5" fmla="*/ 14934124 w 15380434"/>
              <a:gd name="connsiteY5" fmla="*/ 3182815 h 6844346"/>
              <a:gd name="connsiteX6" fmla="*/ 10625893 w 15380434"/>
              <a:gd name="connsiteY6" fmla="*/ 720969 h 6844346"/>
              <a:gd name="connsiteX7" fmla="*/ 9060862 w 15380434"/>
              <a:gd name="connsiteY7" fmla="*/ 298939 h 6844346"/>
              <a:gd name="connsiteX8" fmla="*/ 778509 w 15380434"/>
              <a:gd name="connsiteY8" fmla="*/ 0 h 684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80434" h="6844346">
                <a:moveTo>
                  <a:pt x="778509" y="0"/>
                </a:moveTo>
                <a:cubicBezTo>
                  <a:pt x="-258984" y="87924"/>
                  <a:pt x="39955" y="756138"/>
                  <a:pt x="39955" y="1002323"/>
                </a:cubicBezTo>
                <a:lnTo>
                  <a:pt x="901601" y="5644662"/>
                </a:lnTo>
                <a:cubicBezTo>
                  <a:pt x="1130201" y="6582508"/>
                  <a:pt x="2062187" y="6940063"/>
                  <a:pt x="2906247" y="6822831"/>
                </a:cubicBezTo>
                <a:lnTo>
                  <a:pt x="14652770" y="4783015"/>
                </a:lnTo>
                <a:cubicBezTo>
                  <a:pt x="15696125" y="4478215"/>
                  <a:pt x="15455800" y="3487615"/>
                  <a:pt x="14934124" y="3182815"/>
                </a:cubicBezTo>
                <a:lnTo>
                  <a:pt x="10625893" y="720969"/>
                </a:lnTo>
                <a:cubicBezTo>
                  <a:pt x="10069047" y="422031"/>
                  <a:pt x="9758385" y="298939"/>
                  <a:pt x="9060862" y="298939"/>
                </a:cubicBezTo>
                <a:lnTo>
                  <a:pt x="778509" y="0"/>
                </a:lnTo>
                <a:close/>
              </a:path>
            </a:pathLst>
          </a:custGeom>
          <a:solidFill>
            <a:srgbClr val="FF67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4" name="Freeform 13">
            <a:extLst>
              <a:ext uri="{FF2B5EF4-FFF2-40B4-BE49-F238E27FC236}">
                <a16:creationId xmlns:a16="http://schemas.microsoft.com/office/drawing/2014/main" id="{34B60181-CC37-8243-AB04-E6460268290B}"/>
              </a:ext>
            </a:extLst>
          </p:cNvPr>
          <p:cNvSpPr/>
          <p:nvPr userDrawn="1"/>
        </p:nvSpPr>
        <p:spPr>
          <a:xfrm>
            <a:off x="-922" y="-51782"/>
            <a:ext cx="12192922" cy="6656214"/>
          </a:xfrm>
          <a:custGeom>
            <a:avLst/>
            <a:gdLst>
              <a:gd name="connsiteX0" fmla="*/ 87923 w 11887200"/>
              <a:gd name="connsiteY0" fmla="*/ 3464170 h 6506308"/>
              <a:gd name="connsiteX1" fmla="*/ 0 w 11887200"/>
              <a:gd name="connsiteY1" fmla="*/ 4448908 h 6506308"/>
              <a:gd name="connsiteX2" fmla="*/ 2338754 w 11887200"/>
              <a:gd name="connsiteY2" fmla="*/ 6312877 h 6506308"/>
              <a:gd name="connsiteX3" fmla="*/ 4026877 w 11887200"/>
              <a:gd name="connsiteY3" fmla="*/ 6506308 h 6506308"/>
              <a:gd name="connsiteX4" fmla="*/ 10304585 w 11887200"/>
              <a:gd name="connsiteY4" fmla="*/ 5539154 h 6506308"/>
              <a:gd name="connsiteX5" fmla="*/ 11570677 w 11887200"/>
              <a:gd name="connsiteY5" fmla="*/ 4308231 h 6506308"/>
              <a:gd name="connsiteX6" fmla="*/ 11887200 w 11887200"/>
              <a:gd name="connsiteY6" fmla="*/ 1740877 h 6506308"/>
              <a:gd name="connsiteX7" fmla="*/ 10937631 w 11887200"/>
              <a:gd name="connsiteY7" fmla="*/ 0 h 6506308"/>
              <a:gd name="connsiteX8" fmla="*/ 87923 w 11887200"/>
              <a:gd name="connsiteY8" fmla="*/ 3464170 h 6506308"/>
              <a:gd name="connsiteX0" fmla="*/ 280576 w 12079853"/>
              <a:gd name="connsiteY0" fmla="*/ 3464170 h 6506308"/>
              <a:gd name="connsiteX1" fmla="*/ 192653 w 12079853"/>
              <a:gd name="connsiteY1" fmla="*/ 4448908 h 6506308"/>
              <a:gd name="connsiteX2" fmla="*/ 2531407 w 12079853"/>
              <a:gd name="connsiteY2" fmla="*/ 6312877 h 6506308"/>
              <a:gd name="connsiteX3" fmla="*/ 4219530 w 12079853"/>
              <a:gd name="connsiteY3" fmla="*/ 6506308 h 6506308"/>
              <a:gd name="connsiteX4" fmla="*/ 10497238 w 12079853"/>
              <a:gd name="connsiteY4" fmla="*/ 5539154 h 6506308"/>
              <a:gd name="connsiteX5" fmla="*/ 11763330 w 12079853"/>
              <a:gd name="connsiteY5" fmla="*/ 4308231 h 6506308"/>
              <a:gd name="connsiteX6" fmla="*/ 12079853 w 12079853"/>
              <a:gd name="connsiteY6" fmla="*/ 1740877 h 6506308"/>
              <a:gd name="connsiteX7" fmla="*/ 11130284 w 12079853"/>
              <a:gd name="connsiteY7" fmla="*/ 0 h 6506308"/>
              <a:gd name="connsiteX8" fmla="*/ 280576 w 12079853"/>
              <a:gd name="connsiteY8" fmla="*/ 3464170 h 6506308"/>
              <a:gd name="connsiteX0" fmla="*/ 363385 w 12162662"/>
              <a:gd name="connsiteY0" fmla="*/ 3464170 h 6506308"/>
              <a:gd name="connsiteX1" fmla="*/ 275462 w 12162662"/>
              <a:gd name="connsiteY1" fmla="*/ 4448908 h 6506308"/>
              <a:gd name="connsiteX2" fmla="*/ 2614216 w 12162662"/>
              <a:gd name="connsiteY2" fmla="*/ 6312877 h 6506308"/>
              <a:gd name="connsiteX3" fmla="*/ 4302339 w 12162662"/>
              <a:gd name="connsiteY3" fmla="*/ 6506308 h 6506308"/>
              <a:gd name="connsiteX4" fmla="*/ 10580047 w 12162662"/>
              <a:gd name="connsiteY4" fmla="*/ 5539154 h 6506308"/>
              <a:gd name="connsiteX5" fmla="*/ 11846139 w 12162662"/>
              <a:gd name="connsiteY5" fmla="*/ 4308231 h 6506308"/>
              <a:gd name="connsiteX6" fmla="*/ 12162662 w 12162662"/>
              <a:gd name="connsiteY6" fmla="*/ 1740877 h 6506308"/>
              <a:gd name="connsiteX7" fmla="*/ 11213093 w 12162662"/>
              <a:gd name="connsiteY7" fmla="*/ 0 h 6506308"/>
              <a:gd name="connsiteX8" fmla="*/ 363385 w 12162662"/>
              <a:gd name="connsiteY8" fmla="*/ 3464170 h 6506308"/>
              <a:gd name="connsiteX0" fmla="*/ 363385 w 12162662"/>
              <a:gd name="connsiteY0" fmla="*/ 3464170 h 6514350"/>
              <a:gd name="connsiteX1" fmla="*/ 275462 w 12162662"/>
              <a:gd name="connsiteY1" fmla="*/ 4448908 h 6514350"/>
              <a:gd name="connsiteX2" fmla="*/ 2614216 w 12162662"/>
              <a:gd name="connsiteY2" fmla="*/ 6312877 h 6514350"/>
              <a:gd name="connsiteX3" fmla="*/ 4302339 w 12162662"/>
              <a:gd name="connsiteY3" fmla="*/ 6506308 h 6514350"/>
              <a:gd name="connsiteX4" fmla="*/ 10580047 w 12162662"/>
              <a:gd name="connsiteY4" fmla="*/ 5539154 h 6514350"/>
              <a:gd name="connsiteX5" fmla="*/ 11846139 w 12162662"/>
              <a:gd name="connsiteY5" fmla="*/ 4308231 h 6514350"/>
              <a:gd name="connsiteX6" fmla="*/ 12162662 w 12162662"/>
              <a:gd name="connsiteY6" fmla="*/ 1740877 h 6514350"/>
              <a:gd name="connsiteX7" fmla="*/ 11213093 w 12162662"/>
              <a:gd name="connsiteY7" fmla="*/ 0 h 6514350"/>
              <a:gd name="connsiteX8" fmla="*/ 363385 w 12162662"/>
              <a:gd name="connsiteY8" fmla="*/ 3464170 h 6514350"/>
              <a:gd name="connsiteX0" fmla="*/ 363385 w 12162662"/>
              <a:gd name="connsiteY0" fmla="*/ 3464170 h 6582999"/>
              <a:gd name="connsiteX1" fmla="*/ 275462 w 12162662"/>
              <a:gd name="connsiteY1" fmla="*/ 4448908 h 6582999"/>
              <a:gd name="connsiteX2" fmla="*/ 2614216 w 12162662"/>
              <a:gd name="connsiteY2" fmla="*/ 6312877 h 6582999"/>
              <a:gd name="connsiteX3" fmla="*/ 4302339 w 12162662"/>
              <a:gd name="connsiteY3" fmla="*/ 6506308 h 6582999"/>
              <a:gd name="connsiteX4" fmla="*/ 10580047 w 12162662"/>
              <a:gd name="connsiteY4" fmla="*/ 5539154 h 6582999"/>
              <a:gd name="connsiteX5" fmla="*/ 11846139 w 12162662"/>
              <a:gd name="connsiteY5" fmla="*/ 4308231 h 6582999"/>
              <a:gd name="connsiteX6" fmla="*/ 12162662 w 12162662"/>
              <a:gd name="connsiteY6" fmla="*/ 1740877 h 6582999"/>
              <a:gd name="connsiteX7" fmla="*/ 11213093 w 12162662"/>
              <a:gd name="connsiteY7" fmla="*/ 0 h 6582999"/>
              <a:gd name="connsiteX8" fmla="*/ 363385 w 12162662"/>
              <a:gd name="connsiteY8" fmla="*/ 3464170 h 6582999"/>
              <a:gd name="connsiteX0" fmla="*/ 363385 w 12162662"/>
              <a:gd name="connsiteY0" fmla="*/ 3474330 h 6593159"/>
              <a:gd name="connsiteX1" fmla="*/ 275462 w 12162662"/>
              <a:gd name="connsiteY1" fmla="*/ 4459068 h 6593159"/>
              <a:gd name="connsiteX2" fmla="*/ 2614216 w 12162662"/>
              <a:gd name="connsiteY2" fmla="*/ 6323037 h 6593159"/>
              <a:gd name="connsiteX3" fmla="*/ 4302339 w 12162662"/>
              <a:gd name="connsiteY3" fmla="*/ 6516468 h 6593159"/>
              <a:gd name="connsiteX4" fmla="*/ 10580047 w 12162662"/>
              <a:gd name="connsiteY4" fmla="*/ 5549314 h 6593159"/>
              <a:gd name="connsiteX5" fmla="*/ 11846139 w 12162662"/>
              <a:gd name="connsiteY5" fmla="*/ 4318391 h 6593159"/>
              <a:gd name="connsiteX6" fmla="*/ 12162662 w 12162662"/>
              <a:gd name="connsiteY6" fmla="*/ 1751037 h 6593159"/>
              <a:gd name="connsiteX7" fmla="*/ 11172453 w 12162662"/>
              <a:gd name="connsiteY7" fmla="*/ 0 h 6593159"/>
              <a:gd name="connsiteX8" fmla="*/ 363385 w 12162662"/>
              <a:gd name="connsiteY8" fmla="*/ 3474330 h 6593159"/>
              <a:gd name="connsiteX0" fmla="*/ 363385 w 12162662"/>
              <a:gd name="connsiteY0" fmla="*/ 3501455 h 6620284"/>
              <a:gd name="connsiteX1" fmla="*/ 275462 w 12162662"/>
              <a:gd name="connsiteY1" fmla="*/ 4486193 h 6620284"/>
              <a:gd name="connsiteX2" fmla="*/ 2614216 w 12162662"/>
              <a:gd name="connsiteY2" fmla="*/ 6350162 h 6620284"/>
              <a:gd name="connsiteX3" fmla="*/ 4302339 w 12162662"/>
              <a:gd name="connsiteY3" fmla="*/ 6543593 h 6620284"/>
              <a:gd name="connsiteX4" fmla="*/ 10580047 w 12162662"/>
              <a:gd name="connsiteY4" fmla="*/ 5576439 h 6620284"/>
              <a:gd name="connsiteX5" fmla="*/ 11846139 w 12162662"/>
              <a:gd name="connsiteY5" fmla="*/ 4345516 h 6620284"/>
              <a:gd name="connsiteX6" fmla="*/ 12162662 w 12162662"/>
              <a:gd name="connsiteY6" fmla="*/ 1778162 h 6620284"/>
              <a:gd name="connsiteX7" fmla="*/ 11172453 w 12162662"/>
              <a:gd name="connsiteY7" fmla="*/ 27125 h 6620284"/>
              <a:gd name="connsiteX8" fmla="*/ 363385 w 12162662"/>
              <a:gd name="connsiteY8" fmla="*/ 3501455 h 6620284"/>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92922"/>
              <a:gd name="connsiteY0" fmla="*/ 3537385 h 6656214"/>
              <a:gd name="connsiteX1" fmla="*/ 275462 w 12192922"/>
              <a:gd name="connsiteY1" fmla="*/ 4522123 h 6656214"/>
              <a:gd name="connsiteX2" fmla="*/ 2614216 w 12192922"/>
              <a:gd name="connsiteY2" fmla="*/ 6386092 h 6656214"/>
              <a:gd name="connsiteX3" fmla="*/ 4302339 w 12192922"/>
              <a:gd name="connsiteY3" fmla="*/ 6579523 h 6656214"/>
              <a:gd name="connsiteX4" fmla="*/ 10580047 w 12192922"/>
              <a:gd name="connsiteY4" fmla="*/ 5612369 h 6656214"/>
              <a:gd name="connsiteX5" fmla="*/ 11846139 w 12192922"/>
              <a:gd name="connsiteY5" fmla="*/ 4381446 h 6656214"/>
              <a:gd name="connsiteX6" fmla="*/ 12162662 w 12192922"/>
              <a:gd name="connsiteY6" fmla="*/ 1814092 h 6656214"/>
              <a:gd name="connsiteX7" fmla="*/ 11172453 w 12192922"/>
              <a:gd name="connsiteY7" fmla="*/ 63055 h 6656214"/>
              <a:gd name="connsiteX8" fmla="*/ 363385 w 12192922"/>
              <a:gd name="connsiteY8" fmla="*/ 3537385 h 6656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922" h="6656214">
                <a:moveTo>
                  <a:pt x="363385" y="3537385"/>
                </a:moveTo>
                <a:cubicBezTo>
                  <a:pt x="-228630" y="3795292"/>
                  <a:pt x="23416" y="4352139"/>
                  <a:pt x="275462" y="4522123"/>
                </a:cubicBezTo>
                <a:lnTo>
                  <a:pt x="2614216" y="6386092"/>
                </a:lnTo>
                <a:cubicBezTo>
                  <a:pt x="3099433" y="6729539"/>
                  <a:pt x="3514906" y="6685527"/>
                  <a:pt x="4302339" y="6579523"/>
                </a:cubicBezTo>
                <a:lnTo>
                  <a:pt x="10580047" y="5612369"/>
                </a:lnTo>
                <a:cubicBezTo>
                  <a:pt x="11337358" y="5506861"/>
                  <a:pt x="11708588" y="5309914"/>
                  <a:pt x="11846139" y="4381446"/>
                </a:cubicBezTo>
                <a:lnTo>
                  <a:pt x="12162662" y="1814092"/>
                </a:lnTo>
                <a:cubicBezTo>
                  <a:pt x="12310112" y="285533"/>
                  <a:pt x="11908923" y="-186386"/>
                  <a:pt x="11172453" y="63055"/>
                </a:cubicBezTo>
                <a:lnTo>
                  <a:pt x="363385" y="3537385"/>
                </a:lnTo>
                <a:close/>
              </a:path>
            </a:pathLst>
          </a:custGeom>
          <a:solidFill>
            <a:srgbClr val="1B9A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5E68BD64-D346-F347-8524-4121CEB4A345}"/>
              </a:ext>
            </a:extLst>
          </p:cNvPr>
          <p:cNvPicPr>
            <a:picLocks noChangeAspect="1"/>
          </p:cNvPicPr>
          <p:nvPr userDrawn="1"/>
        </p:nvPicPr>
        <p:blipFill>
          <a:blip r:embed="rId2">
            <a:alphaModFix amt="60000"/>
          </a:blip>
          <a:stretch>
            <a:fillRect/>
          </a:stretch>
        </p:blipFill>
        <p:spPr>
          <a:xfrm>
            <a:off x="-7667761" y="-3548982"/>
            <a:ext cx="15522477" cy="11949121"/>
          </a:xfrm>
          <a:prstGeom prst="rect">
            <a:avLst/>
          </a:prstGeom>
        </p:spPr>
      </p:pic>
      <p:pic>
        <p:nvPicPr>
          <p:cNvPr id="8" name="Picture 7">
            <a:extLst>
              <a:ext uri="{FF2B5EF4-FFF2-40B4-BE49-F238E27FC236}">
                <a16:creationId xmlns:a16="http://schemas.microsoft.com/office/drawing/2014/main" id="{87111EAE-6B21-C045-BB53-DA2B7B1E2BA7}"/>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9" name="Text Placeholder 9">
            <a:extLst>
              <a:ext uri="{FF2B5EF4-FFF2-40B4-BE49-F238E27FC236}">
                <a16:creationId xmlns:a16="http://schemas.microsoft.com/office/drawing/2014/main" id="{A118E099-8656-D142-961D-6F272F3433B9}"/>
              </a:ext>
            </a:extLst>
          </p:cNvPr>
          <p:cNvSpPr>
            <a:spLocks noGrp="1"/>
          </p:cNvSpPr>
          <p:nvPr>
            <p:ph type="body" sz="quarter" idx="10" hasCustomPrompt="1"/>
          </p:nvPr>
        </p:nvSpPr>
        <p:spPr>
          <a:xfrm>
            <a:off x="802481" y="3047430"/>
            <a:ext cx="10587038" cy="763139"/>
          </a:xfrm>
        </p:spPr>
        <p:txBody>
          <a:bodyPr>
            <a:normAutofit/>
          </a:bodyPr>
          <a:lstStyle>
            <a:lvl1pPr marL="0" indent="0" algn="ctr">
              <a:buNone/>
              <a:defRPr sz="3600">
                <a:solidFill>
                  <a:schemeClr val="bg1"/>
                </a:solidFill>
                <a:latin typeface="+mj-lt"/>
              </a:defRPr>
            </a:lvl1pPr>
            <a:lvl2pPr marL="457200" indent="0" algn="ctr">
              <a:buNone/>
              <a:defRPr>
                <a:solidFill>
                  <a:schemeClr val="bg1"/>
                </a:solidFill>
              </a:defRPr>
            </a:lvl2pPr>
            <a:lvl3pPr marL="914399"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a:t>CLICK TO EDIT MASTER TEXT STYLES</a:t>
            </a:r>
          </a:p>
        </p:txBody>
      </p:sp>
      <p:sp>
        <p:nvSpPr>
          <p:cNvPr id="10" name="Text Placeholder 4">
            <a:extLst>
              <a:ext uri="{FF2B5EF4-FFF2-40B4-BE49-F238E27FC236}">
                <a16:creationId xmlns:a16="http://schemas.microsoft.com/office/drawing/2014/main" id="{B5970A28-7CE9-EC49-B063-31FCC37D58C7}"/>
              </a:ext>
            </a:extLst>
          </p:cNvPr>
          <p:cNvSpPr>
            <a:spLocks noGrp="1"/>
          </p:cNvSpPr>
          <p:nvPr>
            <p:ph type="body" sz="quarter" idx="11"/>
          </p:nvPr>
        </p:nvSpPr>
        <p:spPr>
          <a:xfrm>
            <a:off x="838200" y="3990070"/>
            <a:ext cx="10552113" cy="79851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Rectangle 15">
            <a:extLst>
              <a:ext uri="{FF2B5EF4-FFF2-40B4-BE49-F238E27FC236}">
                <a16:creationId xmlns:a16="http://schemas.microsoft.com/office/drawing/2014/main" id="{A3C843D3-6123-8F4E-B2E2-2609FE809EDF}"/>
              </a:ext>
            </a:extLst>
          </p:cNvPr>
          <p:cNvSpPr/>
          <p:nvPr userDrawn="1"/>
        </p:nvSpPr>
        <p:spPr>
          <a:xfrm>
            <a:off x="0" y="6119446"/>
            <a:ext cx="12192000" cy="738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z</a:t>
            </a:r>
          </a:p>
        </p:txBody>
      </p:sp>
      <p:sp>
        <p:nvSpPr>
          <p:cNvPr id="157" name="TextBox 156">
            <a:extLst>
              <a:ext uri="{FF2B5EF4-FFF2-40B4-BE49-F238E27FC236}">
                <a16:creationId xmlns:a16="http://schemas.microsoft.com/office/drawing/2014/main" id="{7B9C7D84-068C-FD4F-AA30-57EAB56781E7}"/>
              </a:ext>
            </a:extLst>
          </p:cNvPr>
          <p:cNvSpPr txBox="1"/>
          <p:nvPr userDrawn="1"/>
        </p:nvSpPr>
        <p:spPr>
          <a:xfrm>
            <a:off x="7959487" y="6304569"/>
            <a:ext cx="2417187" cy="307777"/>
          </a:xfrm>
          <a:prstGeom prst="rect">
            <a:avLst/>
          </a:prstGeom>
          <a:noFill/>
        </p:spPr>
        <p:txBody>
          <a:bodyPr wrap="square" rtlCol="0">
            <a:spAutoFit/>
          </a:bodyPr>
          <a:lstStyle/>
          <a:p>
            <a:pPr algn="r"/>
            <a:r>
              <a:rPr lang="en-US" sz="1400">
                <a:solidFill>
                  <a:srgbClr val="179ADC"/>
                </a:solidFill>
              </a:rPr>
              <a:t>#</a:t>
            </a:r>
            <a:r>
              <a:rPr lang="en-US" sz="1400" err="1">
                <a:solidFill>
                  <a:srgbClr val="179ADC"/>
                </a:solidFill>
              </a:rPr>
              <a:t>UniversalHealth</a:t>
            </a:r>
            <a:endParaRPr lang="en-US" sz="1400">
              <a:solidFill>
                <a:srgbClr val="179ADC"/>
              </a:solidFill>
            </a:endParaRPr>
          </a:p>
        </p:txBody>
      </p:sp>
      <p:cxnSp>
        <p:nvCxnSpPr>
          <p:cNvPr id="158" name="Straight Connector 157">
            <a:extLst>
              <a:ext uri="{FF2B5EF4-FFF2-40B4-BE49-F238E27FC236}">
                <a16:creationId xmlns:a16="http://schemas.microsoft.com/office/drawing/2014/main" id="{0F301E2B-3ED1-6D4C-92C3-F8400AF2AC04}"/>
              </a:ext>
            </a:extLst>
          </p:cNvPr>
          <p:cNvCxnSpPr>
            <a:cxnSpLocks/>
          </p:cNvCxnSpPr>
          <p:nvPr userDrawn="1"/>
        </p:nvCxnSpPr>
        <p:spPr>
          <a:xfrm flipV="1">
            <a:off x="10614613" y="6301945"/>
            <a:ext cx="0" cy="307776"/>
          </a:xfrm>
          <a:prstGeom prst="line">
            <a:avLst/>
          </a:prstGeom>
          <a:ln>
            <a:solidFill>
              <a:srgbClr val="179ADC"/>
            </a:solidFill>
          </a:ln>
        </p:spPr>
        <p:style>
          <a:lnRef idx="1">
            <a:schemeClr val="accent1"/>
          </a:lnRef>
          <a:fillRef idx="0">
            <a:schemeClr val="accent1"/>
          </a:fillRef>
          <a:effectRef idx="0">
            <a:schemeClr val="accent1"/>
          </a:effectRef>
          <a:fontRef idx="minor">
            <a:schemeClr val="tx1"/>
          </a:fontRef>
        </p:style>
      </p:cxnSp>
      <p:sp>
        <p:nvSpPr>
          <p:cNvPr id="159" name="Slide Number Placeholder 8">
            <a:extLst>
              <a:ext uri="{FF2B5EF4-FFF2-40B4-BE49-F238E27FC236}">
                <a16:creationId xmlns:a16="http://schemas.microsoft.com/office/drawing/2014/main" id="{8B08CDEB-E05C-2D47-B892-8F58068806CB}"/>
              </a:ext>
            </a:extLst>
          </p:cNvPr>
          <p:cNvSpPr>
            <a:spLocks noGrp="1"/>
          </p:cNvSpPr>
          <p:nvPr>
            <p:ph type="sldNum" sz="quarter" idx="4"/>
          </p:nvPr>
        </p:nvSpPr>
        <p:spPr>
          <a:xfrm>
            <a:off x="10614613" y="6292846"/>
            <a:ext cx="739187" cy="365125"/>
          </a:xfrm>
          <a:prstGeom prst="rect">
            <a:avLst/>
          </a:prstGeom>
        </p:spPr>
        <p:txBody>
          <a:bodyPr vert="horz" lIns="91440" tIns="45720" rIns="91440" bIns="45720" rtlCol="0" anchor="ctr"/>
          <a:lstStyle>
            <a:lvl1pPr algn="ctr">
              <a:defRPr sz="1200">
                <a:solidFill>
                  <a:srgbClr val="179ADC"/>
                </a:solidFill>
              </a:defRPr>
            </a:lvl1pPr>
          </a:lstStyle>
          <a:p>
            <a:fld id="{CEF48CEA-885D-5C4E-A5CD-C931F1E95D6A}" type="slidenum">
              <a:rPr lang="en-US" smtClean="0"/>
              <a:pPr/>
              <a:t>‹#›</a:t>
            </a:fld>
            <a:endParaRPr lang="en-US"/>
          </a:p>
        </p:txBody>
      </p:sp>
      <p:sp>
        <p:nvSpPr>
          <p:cNvPr id="160" name="Rectangle 159">
            <a:extLst>
              <a:ext uri="{FF2B5EF4-FFF2-40B4-BE49-F238E27FC236}">
                <a16:creationId xmlns:a16="http://schemas.microsoft.com/office/drawing/2014/main" id="{5B5E4657-19E5-0B46-8582-D80542371EC4}"/>
              </a:ext>
            </a:extLst>
          </p:cNvPr>
          <p:cNvSpPr/>
          <p:nvPr userDrawn="1"/>
        </p:nvSpPr>
        <p:spPr>
          <a:xfrm>
            <a:off x="0" y="-1954"/>
            <a:ext cx="12192000" cy="738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z</a:t>
            </a:r>
          </a:p>
        </p:txBody>
      </p:sp>
      <p:grpSp>
        <p:nvGrpSpPr>
          <p:cNvPr id="536" name="Group 3">
            <a:extLst>
              <a:ext uri="{FF2B5EF4-FFF2-40B4-BE49-F238E27FC236}">
                <a16:creationId xmlns:a16="http://schemas.microsoft.com/office/drawing/2014/main" id="{EC80A3C0-B150-D14B-918C-C8806C3E2170}"/>
              </a:ext>
            </a:extLst>
          </p:cNvPr>
          <p:cNvGrpSpPr>
            <a:grpSpLocks/>
          </p:cNvGrpSpPr>
          <p:nvPr userDrawn="1"/>
        </p:nvGrpSpPr>
        <p:grpSpPr bwMode="auto">
          <a:xfrm>
            <a:off x="802481" y="6255249"/>
            <a:ext cx="3681413" cy="423863"/>
            <a:chOff x="2933700" y="4378325"/>
            <a:chExt cx="3681413" cy="423863"/>
          </a:xfrm>
        </p:grpSpPr>
        <p:sp>
          <p:nvSpPr>
            <p:cNvPr id="537" name="Freeform 140">
              <a:extLst>
                <a:ext uri="{FF2B5EF4-FFF2-40B4-BE49-F238E27FC236}">
                  <a16:creationId xmlns:a16="http://schemas.microsoft.com/office/drawing/2014/main" id="{51465D86-C13F-014B-9B15-5BF954675684}"/>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38" name="Freeform 141">
              <a:extLst>
                <a:ext uri="{FF2B5EF4-FFF2-40B4-BE49-F238E27FC236}">
                  <a16:creationId xmlns:a16="http://schemas.microsoft.com/office/drawing/2014/main" id="{837BF42F-2B03-CD48-B483-1545F2DE6637}"/>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39" name="Freeform 142">
              <a:extLst>
                <a:ext uri="{FF2B5EF4-FFF2-40B4-BE49-F238E27FC236}">
                  <a16:creationId xmlns:a16="http://schemas.microsoft.com/office/drawing/2014/main" id="{08B7A1CA-9F25-4B49-90AB-4A13BAB0A4D9}"/>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0" name="Freeform 143">
              <a:extLst>
                <a:ext uri="{FF2B5EF4-FFF2-40B4-BE49-F238E27FC236}">
                  <a16:creationId xmlns:a16="http://schemas.microsoft.com/office/drawing/2014/main" id="{35C436BD-A17C-1642-8CB9-A5DCCB70EB50}"/>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1" name="Freeform 144">
              <a:extLst>
                <a:ext uri="{FF2B5EF4-FFF2-40B4-BE49-F238E27FC236}">
                  <a16:creationId xmlns:a16="http://schemas.microsoft.com/office/drawing/2014/main" id="{F71F421C-B07C-9B47-BB43-DCC037CEA607}"/>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2" name="Freeform 145">
              <a:extLst>
                <a:ext uri="{FF2B5EF4-FFF2-40B4-BE49-F238E27FC236}">
                  <a16:creationId xmlns:a16="http://schemas.microsoft.com/office/drawing/2014/main" id="{A22842C9-5198-D24E-9502-88DA37141C9B}"/>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3" name="Freeform 146">
              <a:extLst>
                <a:ext uri="{FF2B5EF4-FFF2-40B4-BE49-F238E27FC236}">
                  <a16:creationId xmlns:a16="http://schemas.microsoft.com/office/drawing/2014/main" id="{ECE8E5C5-5E20-0847-A85F-D006099982D6}"/>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4" name="Freeform 147">
              <a:extLst>
                <a:ext uri="{FF2B5EF4-FFF2-40B4-BE49-F238E27FC236}">
                  <a16:creationId xmlns:a16="http://schemas.microsoft.com/office/drawing/2014/main" id="{8B253A24-536A-6540-B4A6-D9A20F96D499}"/>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5" name="Freeform 148">
              <a:extLst>
                <a:ext uri="{FF2B5EF4-FFF2-40B4-BE49-F238E27FC236}">
                  <a16:creationId xmlns:a16="http://schemas.microsoft.com/office/drawing/2014/main" id="{5E22D7B3-ABCB-9F4D-BC22-B39679A40240}"/>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6" name="Freeform 149">
              <a:extLst>
                <a:ext uri="{FF2B5EF4-FFF2-40B4-BE49-F238E27FC236}">
                  <a16:creationId xmlns:a16="http://schemas.microsoft.com/office/drawing/2014/main" id="{A04995BF-C399-F049-A442-1ACFCC848054}"/>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7" name="Freeform 150">
              <a:extLst>
                <a:ext uri="{FF2B5EF4-FFF2-40B4-BE49-F238E27FC236}">
                  <a16:creationId xmlns:a16="http://schemas.microsoft.com/office/drawing/2014/main" id="{A4CBED8F-D7D9-034B-A0D7-0D00EB85793E}"/>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8" name="Freeform 151">
              <a:extLst>
                <a:ext uri="{FF2B5EF4-FFF2-40B4-BE49-F238E27FC236}">
                  <a16:creationId xmlns:a16="http://schemas.microsoft.com/office/drawing/2014/main" id="{B50C85EC-9650-684B-A0DA-748CBE0EFA49}"/>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49" name="Freeform 152">
              <a:extLst>
                <a:ext uri="{FF2B5EF4-FFF2-40B4-BE49-F238E27FC236}">
                  <a16:creationId xmlns:a16="http://schemas.microsoft.com/office/drawing/2014/main" id="{A2058934-C700-844C-8D8B-6C7181420E7D}"/>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0" name="Freeform 153">
              <a:extLst>
                <a:ext uri="{FF2B5EF4-FFF2-40B4-BE49-F238E27FC236}">
                  <a16:creationId xmlns:a16="http://schemas.microsoft.com/office/drawing/2014/main" id="{0E17E061-97CA-D34F-BF8B-B00FE97642F9}"/>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1" name="Freeform 154">
              <a:extLst>
                <a:ext uri="{FF2B5EF4-FFF2-40B4-BE49-F238E27FC236}">
                  <a16:creationId xmlns:a16="http://schemas.microsoft.com/office/drawing/2014/main" id="{D12C2754-8C16-1047-8F32-5C5F9543F2F5}"/>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2" name="Freeform 155">
              <a:extLst>
                <a:ext uri="{FF2B5EF4-FFF2-40B4-BE49-F238E27FC236}">
                  <a16:creationId xmlns:a16="http://schemas.microsoft.com/office/drawing/2014/main" id="{4879E08A-C916-2B44-A562-8023135888EC}"/>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3" name="Freeform 156">
              <a:extLst>
                <a:ext uri="{FF2B5EF4-FFF2-40B4-BE49-F238E27FC236}">
                  <a16:creationId xmlns:a16="http://schemas.microsoft.com/office/drawing/2014/main" id="{E32F237B-39B5-6E41-97DF-79A93751207C}"/>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4" name="Freeform 157">
              <a:extLst>
                <a:ext uri="{FF2B5EF4-FFF2-40B4-BE49-F238E27FC236}">
                  <a16:creationId xmlns:a16="http://schemas.microsoft.com/office/drawing/2014/main" id="{FF53A0BB-EE9A-D841-B674-A16C2C09DD55}"/>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5" name="Freeform 158">
              <a:extLst>
                <a:ext uri="{FF2B5EF4-FFF2-40B4-BE49-F238E27FC236}">
                  <a16:creationId xmlns:a16="http://schemas.microsoft.com/office/drawing/2014/main" id="{A3C12620-8D55-764D-825D-8CF1DAB6F52F}"/>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6" name="Freeform 159">
              <a:extLst>
                <a:ext uri="{FF2B5EF4-FFF2-40B4-BE49-F238E27FC236}">
                  <a16:creationId xmlns:a16="http://schemas.microsoft.com/office/drawing/2014/main" id="{3A8A8958-F963-EE40-BCBA-249A614160F8}"/>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7" name="Freeform 160">
              <a:extLst>
                <a:ext uri="{FF2B5EF4-FFF2-40B4-BE49-F238E27FC236}">
                  <a16:creationId xmlns:a16="http://schemas.microsoft.com/office/drawing/2014/main" id="{27288250-BE2E-E746-A4EE-67F8E3AD98DB}"/>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8" name="Freeform 161">
              <a:extLst>
                <a:ext uri="{FF2B5EF4-FFF2-40B4-BE49-F238E27FC236}">
                  <a16:creationId xmlns:a16="http://schemas.microsoft.com/office/drawing/2014/main" id="{3D1A1063-0C5C-2C47-9087-2061286CE5EC}"/>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59" name="Freeform 162">
              <a:extLst>
                <a:ext uri="{FF2B5EF4-FFF2-40B4-BE49-F238E27FC236}">
                  <a16:creationId xmlns:a16="http://schemas.microsoft.com/office/drawing/2014/main" id="{10BB3C57-1543-B147-B390-B8E2F048E17A}"/>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0" name="Freeform 163">
              <a:extLst>
                <a:ext uri="{FF2B5EF4-FFF2-40B4-BE49-F238E27FC236}">
                  <a16:creationId xmlns:a16="http://schemas.microsoft.com/office/drawing/2014/main" id="{F7637AFF-6202-D542-9F23-EEA68E046BCE}"/>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1" name="Freeform 164">
              <a:extLst>
                <a:ext uri="{FF2B5EF4-FFF2-40B4-BE49-F238E27FC236}">
                  <a16:creationId xmlns:a16="http://schemas.microsoft.com/office/drawing/2014/main" id="{B53D6742-C101-4248-801B-8361B22A52A8}"/>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2" name="Freeform 165">
              <a:extLst>
                <a:ext uri="{FF2B5EF4-FFF2-40B4-BE49-F238E27FC236}">
                  <a16:creationId xmlns:a16="http://schemas.microsoft.com/office/drawing/2014/main" id="{84F6E35E-21F5-7849-BC5A-D7872687CF23}"/>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3" name="Freeform 166">
              <a:extLst>
                <a:ext uri="{FF2B5EF4-FFF2-40B4-BE49-F238E27FC236}">
                  <a16:creationId xmlns:a16="http://schemas.microsoft.com/office/drawing/2014/main" id="{BB88A2B1-A316-A344-8869-087F40937CF2}"/>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4" name="Freeform 167">
              <a:extLst>
                <a:ext uri="{FF2B5EF4-FFF2-40B4-BE49-F238E27FC236}">
                  <a16:creationId xmlns:a16="http://schemas.microsoft.com/office/drawing/2014/main" id="{59DE6389-617F-9C4E-A227-0E15C98F8E67}"/>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5" name="Freeform 168">
              <a:extLst>
                <a:ext uri="{FF2B5EF4-FFF2-40B4-BE49-F238E27FC236}">
                  <a16:creationId xmlns:a16="http://schemas.microsoft.com/office/drawing/2014/main" id="{654E325E-61FF-C245-9FFD-90BCDEA12A20}"/>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6" name="Freeform 169">
              <a:extLst>
                <a:ext uri="{FF2B5EF4-FFF2-40B4-BE49-F238E27FC236}">
                  <a16:creationId xmlns:a16="http://schemas.microsoft.com/office/drawing/2014/main" id="{46480C88-0A2B-5148-A1D8-9F31377ED469}"/>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7" name="Freeform 170">
              <a:extLst>
                <a:ext uri="{FF2B5EF4-FFF2-40B4-BE49-F238E27FC236}">
                  <a16:creationId xmlns:a16="http://schemas.microsoft.com/office/drawing/2014/main" id="{0E32F6C8-33D9-F04D-88B6-FA6C9231F98B}"/>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8" name="Freeform 171">
              <a:extLst>
                <a:ext uri="{FF2B5EF4-FFF2-40B4-BE49-F238E27FC236}">
                  <a16:creationId xmlns:a16="http://schemas.microsoft.com/office/drawing/2014/main" id="{CD2604BD-8D01-8040-9149-3BE2F07AFD03}"/>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69" name="Freeform 172">
              <a:extLst>
                <a:ext uri="{FF2B5EF4-FFF2-40B4-BE49-F238E27FC236}">
                  <a16:creationId xmlns:a16="http://schemas.microsoft.com/office/drawing/2014/main" id="{052CE75D-BB4B-5146-B94B-92F56A351DD8}"/>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0" name="Freeform 173">
              <a:extLst>
                <a:ext uri="{FF2B5EF4-FFF2-40B4-BE49-F238E27FC236}">
                  <a16:creationId xmlns:a16="http://schemas.microsoft.com/office/drawing/2014/main" id="{4EF96268-7552-DD49-8C9E-532A097E9980}"/>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1" name="Freeform 174">
              <a:extLst>
                <a:ext uri="{FF2B5EF4-FFF2-40B4-BE49-F238E27FC236}">
                  <a16:creationId xmlns:a16="http://schemas.microsoft.com/office/drawing/2014/main" id="{C50EC3A8-06B2-9D42-9EB4-BB6DC50D2E7D}"/>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2" name="Freeform 175">
              <a:extLst>
                <a:ext uri="{FF2B5EF4-FFF2-40B4-BE49-F238E27FC236}">
                  <a16:creationId xmlns:a16="http://schemas.microsoft.com/office/drawing/2014/main" id="{32D6327B-8952-F044-88AA-57F022BAB430}"/>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3" name="Freeform 176">
              <a:extLst>
                <a:ext uri="{FF2B5EF4-FFF2-40B4-BE49-F238E27FC236}">
                  <a16:creationId xmlns:a16="http://schemas.microsoft.com/office/drawing/2014/main" id="{5F4C5C11-E88C-DE41-94CF-71B360755497}"/>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4" name="Freeform 177">
              <a:extLst>
                <a:ext uri="{FF2B5EF4-FFF2-40B4-BE49-F238E27FC236}">
                  <a16:creationId xmlns:a16="http://schemas.microsoft.com/office/drawing/2014/main" id="{61414CB5-C987-CA4F-9446-DFF5662FBA61}"/>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5" name="Freeform 178">
              <a:extLst>
                <a:ext uri="{FF2B5EF4-FFF2-40B4-BE49-F238E27FC236}">
                  <a16:creationId xmlns:a16="http://schemas.microsoft.com/office/drawing/2014/main" id="{3242EE04-411E-1D44-BB5F-5EB64D2DCD68}"/>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6" name="Freeform 179">
              <a:extLst>
                <a:ext uri="{FF2B5EF4-FFF2-40B4-BE49-F238E27FC236}">
                  <a16:creationId xmlns:a16="http://schemas.microsoft.com/office/drawing/2014/main" id="{371B643D-CDBF-934A-BEDB-32AA38382591}"/>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7" name="Freeform 180">
              <a:extLst>
                <a:ext uri="{FF2B5EF4-FFF2-40B4-BE49-F238E27FC236}">
                  <a16:creationId xmlns:a16="http://schemas.microsoft.com/office/drawing/2014/main" id="{84D6590E-E608-1A49-A1CF-6D3C99752191}"/>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8" name="Freeform 181">
              <a:extLst>
                <a:ext uri="{FF2B5EF4-FFF2-40B4-BE49-F238E27FC236}">
                  <a16:creationId xmlns:a16="http://schemas.microsoft.com/office/drawing/2014/main" id="{03163BDC-ADCE-6B46-A0B5-EB1328EAE0A8}"/>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79" name="Freeform 182">
              <a:extLst>
                <a:ext uri="{FF2B5EF4-FFF2-40B4-BE49-F238E27FC236}">
                  <a16:creationId xmlns:a16="http://schemas.microsoft.com/office/drawing/2014/main" id="{A2ECC360-8AED-3544-A2A8-FC898AA6B8C2}"/>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0" name="Freeform 183">
              <a:extLst>
                <a:ext uri="{FF2B5EF4-FFF2-40B4-BE49-F238E27FC236}">
                  <a16:creationId xmlns:a16="http://schemas.microsoft.com/office/drawing/2014/main" id="{CB89601E-7D58-B748-8EA4-23B3984C34F2}"/>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1" name="Freeform 184">
              <a:extLst>
                <a:ext uri="{FF2B5EF4-FFF2-40B4-BE49-F238E27FC236}">
                  <a16:creationId xmlns:a16="http://schemas.microsoft.com/office/drawing/2014/main" id="{CE74B615-CC1E-0744-987A-79D99CD7237E}"/>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2" name="Freeform 185">
              <a:extLst>
                <a:ext uri="{FF2B5EF4-FFF2-40B4-BE49-F238E27FC236}">
                  <a16:creationId xmlns:a16="http://schemas.microsoft.com/office/drawing/2014/main" id="{534811B8-276E-9445-8CED-4C3951122978}"/>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3" name="Freeform 186">
              <a:extLst>
                <a:ext uri="{FF2B5EF4-FFF2-40B4-BE49-F238E27FC236}">
                  <a16:creationId xmlns:a16="http://schemas.microsoft.com/office/drawing/2014/main" id="{AEB96175-5CD5-E54C-84C9-644E2E382208}"/>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4" name="Freeform 187">
              <a:extLst>
                <a:ext uri="{FF2B5EF4-FFF2-40B4-BE49-F238E27FC236}">
                  <a16:creationId xmlns:a16="http://schemas.microsoft.com/office/drawing/2014/main" id="{82F148F9-0E64-4546-B74B-333E7E4916F5}"/>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5" name="Freeform 188">
              <a:extLst>
                <a:ext uri="{FF2B5EF4-FFF2-40B4-BE49-F238E27FC236}">
                  <a16:creationId xmlns:a16="http://schemas.microsoft.com/office/drawing/2014/main" id="{AB09C799-9E46-5640-B292-8F88CF8CBF4E}"/>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6" name="Freeform 189">
              <a:extLst>
                <a:ext uri="{FF2B5EF4-FFF2-40B4-BE49-F238E27FC236}">
                  <a16:creationId xmlns:a16="http://schemas.microsoft.com/office/drawing/2014/main" id="{FC60198D-DB0F-2E4E-AAD0-71A71CEE6C9D}"/>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7" name="Freeform 190">
              <a:extLst>
                <a:ext uri="{FF2B5EF4-FFF2-40B4-BE49-F238E27FC236}">
                  <a16:creationId xmlns:a16="http://schemas.microsoft.com/office/drawing/2014/main" id="{C925271F-1A84-A34B-AA81-1CED4E1BAA08}"/>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8" name="Freeform 191">
              <a:extLst>
                <a:ext uri="{FF2B5EF4-FFF2-40B4-BE49-F238E27FC236}">
                  <a16:creationId xmlns:a16="http://schemas.microsoft.com/office/drawing/2014/main" id="{12778237-73D5-1A49-9AF4-1628D8F05115}"/>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89" name="Freeform 192">
              <a:extLst>
                <a:ext uri="{FF2B5EF4-FFF2-40B4-BE49-F238E27FC236}">
                  <a16:creationId xmlns:a16="http://schemas.microsoft.com/office/drawing/2014/main" id="{2604A44E-530A-A845-80C3-8DE96E4FDCFE}"/>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0" name="Freeform 193">
              <a:extLst>
                <a:ext uri="{FF2B5EF4-FFF2-40B4-BE49-F238E27FC236}">
                  <a16:creationId xmlns:a16="http://schemas.microsoft.com/office/drawing/2014/main" id="{63F17DB6-3D05-1A4D-A6AE-2BC8BD7E8ADD}"/>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1" name="Freeform 194">
              <a:extLst>
                <a:ext uri="{FF2B5EF4-FFF2-40B4-BE49-F238E27FC236}">
                  <a16:creationId xmlns:a16="http://schemas.microsoft.com/office/drawing/2014/main" id="{86B49018-562D-8C47-9575-4D6F7C3D1030}"/>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2" name="Freeform 195">
              <a:extLst>
                <a:ext uri="{FF2B5EF4-FFF2-40B4-BE49-F238E27FC236}">
                  <a16:creationId xmlns:a16="http://schemas.microsoft.com/office/drawing/2014/main" id="{68670E91-82A6-C947-9D68-504DD56B7516}"/>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3" name="Freeform 196">
              <a:extLst>
                <a:ext uri="{FF2B5EF4-FFF2-40B4-BE49-F238E27FC236}">
                  <a16:creationId xmlns:a16="http://schemas.microsoft.com/office/drawing/2014/main" id="{DFB44D92-7408-9344-B7B9-89C8133862B0}"/>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4" name="Freeform 197">
              <a:extLst>
                <a:ext uri="{FF2B5EF4-FFF2-40B4-BE49-F238E27FC236}">
                  <a16:creationId xmlns:a16="http://schemas.microsoft.com/office/drawing/2014/main" id="{4B56FCB9-1C4A-514F-A07A-2D9F28964FF9}"/>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5" name="Freeform 198">
              <a:extLst>
                <a:ext uri="{FF2B5EF4-FFF2-40B4-BE49-F238E27FC236}">
                  <a16:creationId xmlns:a16="http://schemas.microsoft.com/office/drawing/2014/main" id="{A1AEE83F-D7A6-5D49-8D21-A9A437112F65}"/>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6" name="Freeform 199">
              <a:extLst>
                <a:ext uri="{FF2B5EF4-FFF2-40B4-BE49-F238E27FC236}">
                  <a16:creationId xmlns:a16="http://schemas.microsoft.com/office/drawing/2014/main" id="{BD16265A-BC65-5A42-8A34-373F83CBC8FD}"/>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7" name="Freeform 200">
              <a:extLst>
                <a:ext uri="{FF2B5EF4-FFF2-40B4-BE49-F238E27FC236}">
                  <a16:creationId xmlns:a16="http://schemas.microsoft.com/office/drawing/2014/main" id="{3B486E84-5F74-0242-82D9-DC758E2084C9}"/>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8" name="Freeform 201">
              <a:extLst>
                <a:ext uri="{FF2B5EF4-FFF2-40B4-BE49-F238E27FC236}">
                  <a16:creationId xmlns:a16="http://schemas.microsoft.com/office/drawing/2014/main" id="{945E38F7-F28E-0947-A42C-2EDDF59C9712}"/>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99" name="Freeform 202">
              <a:extLst>
                <a:ext uri="{FF2B5EF4-FFF2-40B4-BE49-F238E27FC236}">
                  <a16:creationId xmlns:a16="http://schemas.microsoft.com/office/drawing/2014/main" id="{EA8013A8-3255-6E47-BCAD-B8EDAD7DD98C}"/>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0" name="Freeform 203">
              <a:extLst>
                <a:ext uri="{FF2B5EF4-FFF2-40B4-BE49-F238E27FC236}">
                  <a16:creationId xmlns:a16="http://schemas.microsoft.com/office/drawing/2014/main" id="{F42D0B17-80E6-394F-9740-70E8A61639F5}"/>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1" name="Freeform 204">
              <a:extLst>
                <a:ext uri="{FF2B5EF4-FFF2-40B4-BE49-F238E27FC236}">
                  <a16:creationId xmlns:a16="http://schemas.microsoft.com/office/drawing/2014/main" id="{C3989308-099F-394D-99A1-246D770718F0}"/>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2" name="Freeform 205">
              <a:extLst>
                <a:ext uri="{FF2B5EF4-FFF2-40B4-BE49-F238E27FC236}">
                  <a16:creationId xmlns:a16="http://schemas.microsoft.com/office/drawing/2014/main" id="{83632B57-C533-AF49-8A22-F86D92ABF4BE}"/>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3" name="Freeform 206">
              <a:extLst>
                <a:ext uri="{FF2B5EF4-FFF2-40B4-BE49-F238E27FC236}">
                  <a16:creationId xmlns:a16="http://schemas.microsoft.com/office/drawing/2014/main" id="{24D91788-747D-7C4F-BD6E-0D1DA1DC7428}"/>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4" name="Freeform 207">
              <a:extLst>
                <a:ext uri="{FF2B5EF4-FFF2-40B4-BE49-F238E27FC236}">
                  <a16:creationId xmlns:a16="http://schemas.microsoft.com/office/drawing/2014/main" id="{7764A1AA-F7AA-1C44-A8EE-4444429D26E7}"/>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5" name="Freeform 208">
              <a:extLst>
                <a:ext uri="{FF2B5EF4-FFF2-40B4-BE49-F238E27FC236}">
                  <a16:creationId xmlns:a16="http://schemas.microsoft.com/office/drawing/2014/main" id="{2507CC1C-2B21-CE43-A046-4CEEAA7586D3}"/>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6" name="Freeform 209">
              <a:extLst>
                <a:ext uri="{FF2B5EF4-FFF2-40B4-BE49-F238E27FC236}">
                  <a16:creationId xmlns:a16="http://schemas.microsoft.com/office/drawing/2014/main" id="{DF0BD2AD-871B-6246-84B3-AA5F870F3AE9}"/>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7" name="Freeform 210">
              <a:extLst>
                <a:ext uri="{FF2B5EF4-FFF2-40B4-BE49-F238E27FC236}">
                  <a16:creationId xmlns:a16="http://schemas.microsoft.com/office/drawing/2014/main" id="{B192F330-400C-ED40-9D80-F82794412CFA}"/>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8" name="Freeform 211">
              <a:extLst>
                <a:ext uri="{FF2B5EF4-FFF2-40B4-BE49-F238E27FC236}">
                  <a16:creationId xmlns:a16="http://schemas.microsoft.com/office/drawing/2014/main" id="{92EC1F81-2AF1-084F-9670-44D483AE373A}"/>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09" name="Freeform 212">
              <a:extLst>
                <a:ext uri="{FF2B5EF4-FFF2-40B4-BE49-F238E27FC236}">
                  <a16:creationId xmlns:a16="http://schemas.microsoft.com/office/drawing/2014/main" id="{A058CD4A-1471-F74F-8D0F-855FF98BE557}"/>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0" name="Freeform 213">
              <a:extLst>
                <a:ext uri="{FF2B5EF4-FFF2-40B4-BE49-F238E27FC236}">
                  <a16:creationId xmlns:a16="http://schemas.microsoft.com/office/drawing/2014/main" id="{021EE8E7-407A-E543-934E-1FB06F24F221}"/>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1" name="Freeform 214">
              <a:extLst>
                <a:ext uri="{FF2B5EF4-FFF2-40B4-BE49-F238E27FC236}">
                  <a16:creationId xmlns:a16="http://schemas.microsoft.com/office/drawing/2014/main" id="{BAF3919E-4F76-A04C-818C-921261999CD9}"/>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2" name="Freeform 215">
              <a:extLst>
                <a:ext uri="{FF2B5EF4-FFF2-40B4-BE49-F238E27FC236}">
                  <a16:creationId xmlns:a16="http://schemas.microsoft.com/office/drawing/2014/main" id="{D779FC02-887C-494C-8C0C-53CBDDBABCFB}"/>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3" name="Freeform 216">
              <a:extLst>
                <a:ext uri="{FF2B5EF4-FFF2-40B4-BE49-F238E27FC236}">
                  <a16:creationId xmlns:a16="http://schemas.microsoft.com/office/drawing/2014/main" id="{F7F3DB0E-042C-7C40-B156-5CC84D82F310}"/>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4" name="Freeform 217">
              <a:extLst>
                <a:ext uri="{FF2B5EF4-FFF2-40B4-BE49-F238E27FC236}">
                  <a16:creationId xmlns:a16="http://schemas.microsoft.com/office/drawing/2014/main" id="{C35E609D-5204-F54D-A1D4-E2E2D38CFEBB}"/>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5" name="Freeform 218">
              <a:extLst>
                <a:ext uri="{FF2B5EF4-FFF2-40B4-BE49-F238E27FC236}">
                  <a16:creationId xmlns:a16="http://schemas.microsoft.com/office/drawing/2014/main" id="{06871241-AAB1-6643-B705-7508FFF1EE35}"/>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6" name="Freeform 219">
              <a:extLst>
                <a:ext uri="{FF2B5EF4-FFF2-40B4-BE49-F238E27FC236}">
                  <a16:creationId xmlns:a16="http://schemas.microsoft.com/office/drawing/2014/main" id="{D2B7C26E-0C65-3E42-A252-78579030E3EE}"/>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7" name="Freeform 220">
              <a:extLst>
                <a:ext uri="{FF2B5EF4-FFF2-40B4-BE49-F238E27FC236}">
                  <a16:creationId xmlns:a16="http://schemas.microsoft.com/office/drawing/2014/main" id="{40E6FD7D-D673-DC48-9FF8-91E276200832}"/>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8" name="Freeform 221">
              <a:extLst>
                <a:ext uri="{FF2B5EF4-FFF2-40B4-BE49-F238E27FC236}">
                  <a16:creationId xmlns:a16="http://schemas.microsoft.com/office/drawing/2014/main" id="{9111B227-83A7-104B-9424-59BDA3F2E862}"/>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19" name="Freeform 222">
              <a:extLst>
                <a:ext uri="{FF2B5EF4-FFF2-40B4-BE49-F238E27FC236}">
                  <a16:creationId xmlns:a16="http://schemas.microsoft.com/office/drawing/2014/main" id="{2A4DA347-B321-974D-AED8-AE96C3C95B02}"/>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0" name="Freeform 223">
              <a:extLst>
                <a:ext uri="{FF2B5EF4-FFF2-40B4-BE49-F238E27FC236}">
                  <a16:creationId xmlns:a16="http://schemas.microsoft.com/office/drawing/2014/main" id="{0D547F19-EF9F-9243-BDAB-5B687DA577F8}"/>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1" name="Freeform 224">
              <a:extLst>
                <a:ext uri="{FF2B5EF4-FFF2-40B4-BE49-F238E27FC236}">
                  <a16:creationId xmlns:a16="http://schemas.microsoft.com/office/drawing/2014/main" id="{E70F6062-F450-4F45-AD21-FFAC7CA4BEE7}"/>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2" name="Freeform 225">
              <a:extLst>
                <a:ext uri="{FF2B5EF4-FFF2-40B4-BE49-F238E27FC236}">
                  <a16:creationId xmlns:a16="http://schemas.microsoft.com/office/drawing/2014/main" id="{BD465BFC-3E2C-3044-8E82-45730778E491}"/>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3" name="Freeform 226">
              <a:extLst>
                <a:ext uri="{FF2B5EF4-FFF2-40B4-BE49-F238E27FC236}">
                  <a16:creationId xmlns:a16="http://schemas.microsoft.com/office/drawing/2014/main" id="{9FC1BD9C-2D60-544D-A347-2048935D34CB}"/>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4" name="Freeform 227">
              <a:extLst>
                <a:ext uri="{FF2B5EF4-FFF2-40B4-BE49-F238E27FC236}">
                  <a16:creationId xmlns:a16="http://schemas.microsoft.com/office/drawing/2014/main" id="{52267701-35EE-5844-939D-922BCD84E2BE}"/>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5" name="Freeform 228">
              <a:extLst>
                <a:ext uri="{FF2B5EF4-FFF2-40B4-BE49-F238E27FC236}">
                  <a16:creationId xmlns:a16="http://schemas.microsoft.com/office/drawing/2014/main" id="{A16CCEBB-1B1F-4D40-A5D8-93323B851FF7}"/>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6" name="Freeform 229">
              <a:extLst>
                <a:ext uri="{FF2B5EF4-FFF2-40B4-BE49-F238E27FC236}">
                  <a16:creationId xmlns:a16="http://schemas.microsoft.com/office/drawing/2014/main" id="{62BBF9D5-E8E6-AD43-A521-AFCCD19BA9F7}"/>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7" name="Freeform 230">
              <a:extLst>
                <a:ext uri="{FF2B5EF4-FFF2-40B4-BE49-F238E27FC236}">
                  <a16:creationId xmlns:a16="http://schemas.microsoft.com/office/drawing/2014/main" id="{E4A1914D-76CA-254E-8EFD-FA73389399AA}"/>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8" name="Freeform 231">
              <a:extLst>
                <a:ext uri="{FF2B5EF4-FFF2-40B4-BE49-F238E27FC236}">
                  <a16:creationId xmlns:a16="http://schemas.microsoft.com/office/drawing/2014/main" id="{375FB812-A416-3B4C-A3AA-C0A17FAB8098}"/>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29" name="Freeform 232">
              <a:extLst>
                <a:ext uri="{FF2B5EF4-FFF2-40B4-BE49-F238E27FC236}">
                  <a16:creationId xmlns:a16="http://schemas.microsoft.com/office/drawing/2014/main" id="{4380660E-8C06-C44B-9736-8F10B274FC28}"/>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0" name="Freeform 233">
              <a:extLst>
                <a:ext uri="{FF2B5EF4-FFF2-40B4-BE49-F238E27FC236}">
                  <a16:creationId xmlns:a16="http://schemas.microsoft.com/office/drawing/2014/main" id="{9C7AF92D-5E99-3648-842E-19DDA55E7BBE}"/>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1" name="Freeform 234">
              <a:extLst>
                <a:ext uri="{FF2B5EF4-FFF2-40B4-BE49-F238E27FC236}">
                  <a16:creationId xmlns:a16="http://schemas.microsoft.com/office/drawing/2014/main" id="{C4B142CB-F9A3-8245-A1FC-1FB3B4F7EAE9}"/>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2" name="Freeform 235">
              <a:extLst>
                <a:ext uri="{FF2B5EF4-FFF2-40B4-BE49-F238E27FC236}">
                  <a16:creationId xmlns:a16="http://schemas.microsoft.com/office/drawing/2014/main" id="{E945A34A-F3CD-8449-B835-A2802A8AD57B}"/>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3" name="Freeform 236">
              <a:extLst>
                <a:ext uri="{FF2B5EF4-FFF2-40B4-BE49-F238E27FC236}">
                  <a16:creationId xmlns:a16="http://schemas.microsoft.com/office/drawing/2014/main" id="{1272FC96-CEE3-B649-8F39-9FAE4D5284A9}"/>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4" name="Freeform 237">
              <a:extLst>
                <a:ext uri="{FF2B5EF4-FFF2-40B4-BE49-F238E27FC236}">
                  <a16:creationId xmlns:a16="http://schemas.microsoft.com/office/drawing/2014/main" id="{7CFC8764-C8C1-4448-B14B-ED0005C842C9}"/>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5" name="Freeform 238">
              <a:extLst>
                <a:ext uri="{FF2B5EF4-FFF2-40B4-BE49-F238E27FC236}">
                  <a16:creationId xmlns:a16="http://schemas.microsoft.com/office/drawing/2014/main" id="{00D2B84D-89B6-4E46-B688-E04319FBB729}"/>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6" name="Freeform 239">
              <a:extLst>
                <a:ext uri="{FF2B5EF4-FFF2-40B4-BE49-F238E27FC236}">
                  <a16:creationId xmlns:a16="http://schemas.microsoft.com/office/drawing/2014/main" id="{B694AFBD-0BD4-CF48-9552-8B4F47CB1B8E}"/>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7" name="Freeform 240">
              <a:extLst>
                <a:ext uri="{FF2B5EF4-FFF2-40B4-BE49-F238E27FC236}">
                  <a16:creationId xmlns:a16="http://schemas.microsoft.com/office/drawing/2014/main" id="{3648D379-020E-C447-BAB6-8536769E4D80}"/>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8" name="Freeform 241">
              <a:extLst>
                <a:ext uri="{FF2B5EF4-FFF2-40B4-BE49-F238E27FC236}">
                  <a16:creationId xmlns:a16="http://schemas.microsoft.com/office/drawing/2014/main" id="{DF68D528-955D-F74B-AB6C-46D2319B7907}"/>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39" name="Freeform 242">
              <a:extLst>
                <a:ext uri="{FF2B5EF4-FFF2-40B4-BE49-F238E27FC236}">
                  <a16:creationId xmlns:a16="http://schemas.microsoft.com/office/drawing/2014/main" id="{DB2F705F-3BC3-4944-9FAF-AB5EC7D08DAA}"/>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0" name="Freeform 243">
              <a:extLst>
                <a:ext uri="{FF2B5EF4-FFF2-40B4-BE49-F238E27FC236}">
                  <a16:creationId xmlns:a16="http://schemas.microsoft.com/office/drawing/2014/main" id="{36507D44-C929-E24A-B77A-79CC531D7423}"/>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1" name="Freeform 244">
              <a:extLst>
                <a:ext uri="{FF2B5EF4-FFF2-40B4-BE49-F238E27FC236}">
                  <a16:creationId xmlns:a16="http://schemas.microsoft.com/office/drawing/2014/main" id="{7C079DC1-3306-E844-B2C7-7E8083EB7022}"/>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2" name="Freeform 245">
              <a:extLst>
                <a:ext uri="{FF2B5EF4-FFF2-40B4-BE49-F238E27FC236}">
                  <a16:creationId xmlns:a16="http://schemas.microsoft.com/office/drawing/2014/main" id="{49137A86-1154-A24F-ADF9-21EF23B09F6B}"/>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3" name="Freeform 246">
              <a:extLst>
                <a:ext uri="{FF2B5EF4-FFF2-40B4-BE49-F238E27FC236}">
                  <a16:creationId xmlns:a16="http://schemas.microsoft.com/office/drawing/2014/main" id="{4487716B-F8E8-0040-9B22-9773E1F6C0B7}"/>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4" name="Freeform 247">
              <a:extLst>
                <a:ext uri="{FF2B5EF4-FFF2-40B4-BE49-F238E27FC236}">
                  <a16:creationId xmlns:a16="http://schemas.microsoft.com/office/drawing/2014/main" id="{6FF18555-00A9-E54A-92CE-82102F9F26AA}"/>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5" name="Freeform 248">
              <a:extLst>
                <a:ext uri="{FF2B5EF4-FFF2-40B4-BE49-F238E27FC236}">
                  <a16:creationId xmlns:a16="http://schemas.microsoft.com/office/drawing/2014/main" id="{C982577E-8E70-1547-A0BB-843C61E321C3}"/>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6" name="Freeform 249">
              <a:extLst>
                <a:ext uri="{FF2B5EF4-FFF2-40B4-BE49-F238E27FC236}">
                  <a16:creationId xmlns:a16="http://schemas.microsoft.com/office/drawing/2014/main" id="{E47118AE-780A-6540-AA41-5A08317C21A7}"/>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7" name="Freeform 250">
              <a:extLst>
                <a:ext uri="{FF2B5EF4-FFF2-40B4-BE49-F238E27FC236}">
                  <a16:creationId xmlns:a16="http://schemas.microsoft.com/office/drawing/2014/main" id="{805DF7DC-6E30-C940-B8D5-D71359399808}"/>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8" name="Freeform 251">
              <a:extLst>
                <a:ext uri="{FF2B5EF4-FFF2-40B4-BE49-F238E27FC236}">
                  <a16:creationId xmlns:a16="http://schemas.microsoft.com/office/drawing/2014/main" id="{4AAA8F15-2434-0444-ADFC-C727CCC912CA}"/>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49" name="Freeform 252">
              <a:extLst>
                <a:ext uri="{FF2B5EF4-FFF2-40B4-BE49-F238E27FC236}">
                  <a16:creationId xmlns:a16="http://schemas.microsoft.com/office/drawing/2014/main" id="{2BA58E5C-4B39-2449-B06D-60856EC1A6C5}"/>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0" name="Freeform 253">
              <a:extLst>
                <a:ext uri="{FF2B5EF4-FFF2-40B4-BE49-F238E27FC236}">
                  <a16:creationId xmlns:a16="http://schemas.microsoft.com/office/drawing/2014/main" id="{7271047E-5A36-2F4C-A000-DCDD60747A05}"/>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1" name="Freeform 254">
              <a:extLst>
                <a:ext uri="{FF2B5EF4-FFF2-40B4-BE49-F238E27FC236}">
                  <a16:creationId xmlns:a16="http://schemas.microsoft.com/office/drawing/2014/main" id="{50CB9003-0B50-7842-980B-B787A5BFE657}"/>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2" name="Freeform 255">
              <a:extLst>
                <a:ext uri="{FF2B5EF4-FFF2-40B4-BE49-F238E27FC236}">
                  <a16:creationId xmlns:a16="http://schemas.microsoft.com/office/drawing/2014/main" id="{BED1453D-9B32-6E4A-BC03-375567132362}"/>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3" name="Freeform 256">
              <a:extLst>
                <a:ext uri="{FF2B5EF4-FFF2-40B4-BE49-F238E27FC236}">
                  <a16:creationId xmlns:a16="http://schemas.microsoft.com/office/drawing/2014/main" id="{EA5BE955-C6C2-8745-A654-29B2A4F9D5B2}"/>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4" name="Freeform 257">
              <a:extLst>
                <a:ext uri="{FF2B5EF4-FFF2-40B4-BE49-F238E27FC236}">
                  <a16:creationId xmlns:a16="http://schemas.microsoft.com/office/drawing/2014/main" id="{B403DBB0-8BB8-854E-AB89-160E8ED128C7}"/>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5" name="Freeform 258">
              <a:extLst>
                <a:ext uri="{FF2B5EF4-FFF2-40B4-BE49-F238E27FC236}">
                  <a16:creationId xmlns:a16="http://schemas.microsoft.com/office/drawing/2014/main" id="{314EBEB8-3D4E-0147-98B9-9622B0EBAFEE}"/>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6" name="Freeform 259">
              <a:extLst>
                <a:ext uri="{FF2B5EF4-FFF2-40B4-BE49-F238E27FC236}">
                  <a16:creationId xmlns:a16="http://schemas.microsoft.com/office/drawing/2014/main" id="{8549961C-92B4-8340-A6BD-55E7B754D819}"/>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7" name="Freeform 260">
              <a:extLst>
                <a:ext uri="{FF2B5EF4-FFF2-40B4-BE49-F238E27FC236}">
                  <a16:creationId xmlns:a16="http://schemas.microsoft.com/office/drawing/2014/main" id="{B5E26F58-1CB4-EB4E-9183-28B116838A1F}"/>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8" name="Freeform 261">
              <a:extLst>
                <a:ext uri="{FF2B5EF4-FFF2-40B4-BE49-F238E27FC236}">
                  <a16:creationId xmlns:a16="http://schemas.microsoft.com/office/drawing/2014/main" id="{901DFC17-7A26-594A-85D5-12549C035A03}"/>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59" name="Freeform 262">
              <a:extLst>
                <a:ext uri="{FF2B5EF4-FFF2-40B4-BE49-F238E27FC236}">
                  <a16:creationId xmlns:a16="http://schemas.microsoft.com/office/drawing/2014/main" id="{4A4717F9-3C4B-7846-AC50-8A3EB0170B3D}"/>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660" name="Freeform 263">
              <a:extLst>
                <a:ext uri="{FF2B5EF4-FFF2-40B4-BE49-F238E27FC236}">
                  <a16:creationId xmlns:a16="http://schemas.microsoft.com/office/drawing/2014/main" id="{D8624BE6-048E-FA44-A7CE-CE6636A94ED9}"/>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5050444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WELCOM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Oval 2"/>
          <p:cNvSpPr/>
          <p:nvPr userDrawn="1"/>
        </p:nvSpPr>
        <p:spPr>
          <a:xfrm>
            <a:off x="10763730" y="211873"/>
            <a:ext cx="780788" cy="79173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b="0" i="0">
              <a:latin typeface="Calibri Regular" charset="0"/>
            </a:endParaRPr>
          </a:p>
        </p:txBody>
      </p:sp>
      <p:sp>
        <p:nvSpPr>
          <p:cNvPr id="5" name="Title 1">
            <a:extLst>
              <a:ext uri="{FF2B5EF4-FFF2-40B4-BE49-F238E27FC236}">
                <a16:creationId xmlns:a16="http://schemas.microsoft.com/office/drawing/2014/main" id="{7D89123D-7EFB-144D-8B68-AB000DB75425}"/>
              </a:ext>
            </a:extLst>
          </p:cNvPr>
          <p:cNvSpPr>
            <a:spLocks noGrp="1"/>
          </p:cNvSpPr>
          <p:nvPr>
            <p:ph type="title"/>
          </p:nvPr>
        </p:nvSpPr>
        <p:spPr>
          <a:xfrm>
            <a:off x="1134763" y="2989995"/>
            <a:ext cx="10515600" cy="1325563"/>
          </a:xfrm>
        </p:spPr>
        <p:txBody>
          <a:bodyP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660963655"/>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General Slide">
    <p:bg>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a:pattFill prst="pct60">
            <a:fgClr>
              <a:schemeClr val="bg1">
                <a:lumMod val="85000"/>
              </a:schemeClr>
            </a:fgClr>
            <a:bgClr>
              <a:schemeClr val="bg1"/>
            </a:bgClr>
          </a:pattFill>
        </p:spPr>
        <p:txBody>
          <a:bodyPr/>
          <a:lstStyle/>
          <a:p>
            <a:r>
              <a:rPr lang="en-US"/>
              <a:t>Click icon to add picture</a:t>
            </a:r>
          </a:p>
        </p:txBody>
      </p:sp>
    </p:spTree>
    <p:extLst>
      <p:ext uri="{BB962C8B-B14F-4D97-AF65-F5344CB8AC3E}">
        <p14:creationId xmlns:p14="http://schemas.microsoft.com/office/powerpoint/2010/main" val="1210006078"/>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General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94603E8-AB98-FE43-A50A-8D8DF55DE5A6}"/>
              </a:ext>
            </a:extLst>
          </p:cNvPr>
          <p:cNvSpPr>
            <a:spLocks noGrp="1"/>
          </p:cNvSpPr>
          <p:nvPr>
            <p:ph type="title"/>
          </p:nvPr>
        </p:nvSpPr>
        <p:spPr>
          <a:xfrm>
            <a:off x="838200" y="365125"/>
            <a:ext cx="10515600" cy="1325563"/>
          </a:xfrm>
        </p:spPr>
        <p:txBody>
          <a:bodyPr/>
          <a:lstStyle>
            <a:lvl1pPr>
              <a:defRPr>
                <a:solidFill>
                  <a:schemeClr val="bg1"/>
                </a:solidFill>
              </a:defRPr>
            </a:lvl1pPr>
          </a:lstStyle>
          <a:p>
            <a:r>
              <a:rPr lang="en-US"/>
              <a:t>Click to edit Master title style</a:t>
            </a:r>
          </a:p>
        </p:txBody>
      </p:sp>
      <p:sp>
        <p:nvSpPr>
          <p:cNvPr id="4" name="Content Placeholder 2">
            <a:extLst>
              <a:ext uri="{FF2B5EF4-FFF2-40B4-BE49-F238E27FC236}">
                <a16:creationId xmlns:a16="http://schemas.microsoft.com/office/drawing/2014/main" id="{10D6BA51-3A05-0049-879C-D2B4C7D42B9E}"/>
              </a:ext>
            </a:extLst>
          </p:cNvPr>
          <p:cNvSpPr>
            <a:spLocks noGrp="1"/>
          </p:cNvSpPr>
          <p:nvPr>
            <p:ph sz="half" idx="1"/>
          </p:nvPr>
        </p:nvSpPr>
        <p:spPr>
          <a:xfrm>
            <a:off x="838200" y="1825625"/>
            <a:ext cx="5181600"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3">
            <a:extLst>
              <a:ext uri="{FF2B5EF4-FFF2-40B4-BE49-F238E27FC236}">
                <a16:creationId xmlns:a16="http://schemas.microsoft.com/office/drawing/2014/main" id="{0AEEE757-D5CE-6C43-8BE6-7114068BE2CB}"/>
              </a:ext>
            </a:extLst>
          </p:cNvPr>
          <p:cNvSpPr>
            <a:spLocks noGrp="1"/>
          </p:cNvSpPr>
          <p:nvPr>
            <p:ph sz="half" idx="2"/>
          </p:nvPr>
        </p:nvSpPr>
        <p:spPr>
          <a:xfrm>
            <a:off x="6172200" y="1825625"/>
            <a:ext cx="5181600"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a:extLst>
              <a:ext uri="{FF2B5EF4-FFF2-40B4-BE49-F238E27FC236}">
                <a16:creationId xmlns:a16="http://schemas.microsoft.com/office/drawing/2014/main" id="{94A47FEF-67BC-244F-82A8-54FD34D05191}"/>
              </a:ext>
            </a:extLst>
          </p:cNvPr>
          <p:cNvCxnSpPr/>
          <p:nvPr userDrawn="1"/>
        </p:nvCxnSpPr>
        <p:spPr>
          <a:xfrm>
            <a:off x="838200" y="6117535"/>
            <a:ext cx="1051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BB35CE8-5ADB-FC49-BFDF-A45F9E360D85}"/>
              </a:ext>
            </a:extLst>
          </p:cNvPr>
          <p:cNvSpPr txBox="1"/>
          <p:nvPr userDrawn="1"/>
        </p:nvSpPr>
        <p:spPr>
          <a:xfrm>
            <a:off x="9156357" y="6301944"/>
            <a:ext cx="2197443"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grpSp>
        <p:nvGrpSpPr>
          <p:cNvPr id="148" name="Group 3">
            <a:extLst>
              <a:ext uri="{FF2B5EF4-FFF2-40B4-BE49-F238E27FC236}">
                <a16:creationId xmlns:a16="http://schemas.microsoft.com/office/drawing/2014/main" id="{4CE542D2-BE90-1E4A-B8EA-15E71E4B4270}"/>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49" name="Freeform 140">
              <a:extLst>
                <a:ext uri="{FF2B5EF4-FFF2-40B4-BE49-F238E27FC236}">
                  <a16:creationId xmlns:a16="http://schemas.microsoft.com/office/drawing/2014/main" id="{42816DBA-88F7-034F-985F-FF9A7FB2BA38}"/>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0" name="Freeform 141">
              <a:extLst>
                <a:ext uri="{FF2B5EF4-FFF2-40B4-BE49-F238E27FC236}">
                  <a16:creationId xmlns:a16="http://schemas.microsoft.com/office/drawing/2014/main" id="{3BF1381D-0FFC-3542-AF11-0F40BF34725A}"/>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1" name="Freeform 142">
              <a:extLst>
                <a:ext uri="{FF2B5EF4-FFF2-40B4-BE49-F238E27FC236}">
                  <a16:creationId xmlns:a16="http://schemas.microsoft.com/office/drawing/2014/main" id="{443C186A-2375-2B40-B757-E165EA40E757}"/>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2" name="Freeform 143">
              <a:extLst>
                <a:ext uri="{FF2B5EF4-FFF2-40B4-BE49-F238E27FC236}">
                  <a16:creationId xmlns:a16="http://schemas.microsoft.com/office/drawing/2014/main" id="{6E7D69AF-40D4-414D-9AA5-17DD825B58B3}"/>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3" name="Freeform 144">
              <a:extLst>
                <a:ext uri="{FF2B5EF4-FFF2-40B4-BE49-F238E27FC236}">
                  <a16:creationId xmlns:a16="http://schemas.microsoft.com/office/drawing/2014/main" id="{B9D126CB-1CEA-4440-A98E-0AF2A8F4AF44}"/>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4" name="Freeform 145">
              <a:extLst>
                <a:ext uri="{FF2B5EF4-FFF2-40B4-BE49-F238E27FC236}">
                  <a16:creationId xmlns:a16="http://schemas.microsoft.com/office/drawing/2014/main" id="{DCBBF710-3879-8549-B964-11E665DBBE44}"/>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5" name="Freeform 146">
              <a:extLst>
                <a:ext uri="{FF2B5EF4-FFF2-40B4-BE49-F238E27FC236}">
                  <a16:creationId xmlns:a16="http://schemas.microsoft.com/office/drawing/2014/main" id="{2EDC2CA2-E105-4A47-82A1-0F93E82DCE2F}"/>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6" name="Freeform 147">
              <a:extLst>
                <a:ext uri="{FF2B5EF4-FFF2-40B4-BE49-F238E27FC236}">
                  <a16:creationId xmlns:a16="http://schemas.microsoft.com/office/drawing/2014/main" id="{0959335C-B7CA-7D43-B597-6CEEFBAD8F87}"/>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7" name="Freeform 148">
              <a:extLst>
                <a:ext uri="{FF2B5EF4-FFF2-40B4-BE49-F238E27FC236}">
                  <a16:creationId xmlns:a16="http://schemas.microsoft.com/office/drawing/2014/main" id="{BD50756F-33FD-A745-93BD-54635F961D2B}"/>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9">
              <a:extLst>
                <a:ext uri="{FF2B5EF4-FFF2-40B4-BE49-F238E27FC236}">
                  <a16:creationId xmlns:a16="http://schemas.microsoft.com/office/drawing/2014/main" id="{CB92377F-16E3-8040-9253-D66EDE742C00}"/>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50">
              <a:extLst>
                <a:ext uri="{FF2B5EF4-FFF2-40B4-BE49-F238E27FC236}">
                  <a16:creationId xmlns:a16="http://schemas.microsoft.com/office/drawing/2014/main" id="{A19405E6-DB1A-BF41-8E5B-2944E9607DE0}"/>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51">
              <a:extLst>
                <a:ext uri="{FF2B5EF4-FFF2-40B4-BE49-F238E27FC236}">
                  <a16:creationId xmlns:a16="http://schemas.microsoft.com/office/drawing/2014/main" id="{5BB2E516-107B-304B-ADE9-C1A60DD56A59}"/>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52">
              <a:extLst>
                <a:ext uri="{FF2B5EF4-FFF2-40B4-BE49-F238E27FC236}">
                  <a16:creationId xmlns:a16="http://schemas.microsoft.com/office/drawing/2014/main" id="{F0CDF248-BF35-7444-B533-72D4E272773E}"/>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53">
              <a:extLst>
                <a:ext uri="{FF2B5EF4-FFF2-40B4-BE49-F238E27FC236}">
                  <a16:creationId xmlns:a16="http://schemas.microsoft.com/office/drawing/2014/main" id="{DB8C0DCA-AF07-CB49-893A-B501C5D863A2}"/>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54">
              <a:extLst>
                <a:ext uri="{FF2B5EF4-FFF2-40B4-BE49-F238E27FC236}">
                  <a16:creationId xmlns:a16="http://schemas.microsoft.com/office/drawing/2014/main" id="{F729B179-D29E-564D-925D-24F054122C5A}"/>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55">
              <a:extLst>
                <a:ext uri="{FF2B5EF4-FFF2-40B4-BE49-F238E27FC236}">
                  <a16:creationId xmlns:a16="http://schemas.microsoft.com/office/drawing/2014/main" id="{BAC17E59-CED0-9D4A-8BBC-E0306E64A187}"/>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56">
              <a:extLst>
                <a:ext uri="{FF2B5EF4-FFF2-40B4-BE49-F238E27FC236}">
                  <a16:creationId xmlns:a16="http://schemas.microsoft.com/office/drawing/2014/main" id="{B107422E-6CCE-2E49-B049-564E702327DC}"/>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57">
              <a:extLst>
                <a:ext uri="{FF2B5EF4-FFF2-40B4-BE49-F238E27FC236}">
                  <a16:creationId xmlns:a16="http://schemas.microsoft.com/office/drawing/2014/main" id="{0C08AA6D-0FA8-EA4A-9291-62DC2F580149}"/>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8">
              <a:extLst>
                <a:ext uri="{FF2B5EF4-FFF2-40B4-BE49-F238E27FC236}">
                  <a16:creationId xmlns:a16="http://schemas.microsoft.com/office/drawing/2014/main" id="{778F09BE-0F1B-A349-96B6-8BD3CD4B3BC3}"/>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9">
              <a:extLst>
                <a:ext uri="{FF2B5EF4-FFF2-40B4-BE49-F238E27FC236}">
                  <a16:creationId xmlns:a16="http://schemas.microsoft.com/office/drawing/2014/main" id="{66989432-476F-9444-8CCD-E5A480839867}"/>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60">
              <a:extLst>
                <a:ext uri="{FF2B5EF4-FFF2-40B4-BE49-F238E27FC236}">
                  <a16:creationId xmlns:a16="http://schemas.microsoft.com/office/drawing/2014/main" id="{3BDE601D-1B1D-C84C-A0B6-FE92B4A1863A}"/>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61">
              <a:extLst>
                <a:ext uri="{FF2B5EF4-FFF2-40B4-BE49-F238E27FC236}">
                  <a16:creationId xmlns:a16="http://schemas.microsoft.com/office/drawing/2014/main" id="{30825E31-1515-5149-BC2A-68008E456DE4}"/>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62">
              <a:extLst>
                <a:ext uri="{FF2B5EF4-FFF2-40B4-BE49-F238E27FC236}">
                  <a16:creationId xmlns:a16="http://schemas.microsoft.com/office/drawing/2014/main" id="{553639E9-BA72-614E-B50A-A238FFC23BD9}"/>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63">
              <a:extLst>
                <a:ext uri="{FF2B5EF4-FFF2-40B4-BE49-F238E27FC236}">
                  <a16:creationId xmlns:a16="http://schemas.microsoft.com/office/drawing/2014/main" id="{090D0092-1563-E041-BBC1-83499F115393}"/>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64">
              <a:extLst>
                <a:ext uri="{FF2B5EF4-FFF2-40B4-BE49-F238E27FC236}">
                  <a16:creationId xmlns:a16="http://schemas.microsoft.com/office/drawing/2014/main" id="{9E38DB75-7316-6545-96EF-E12AD6EB79ED}"/>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65">
              <a:extLst>
                <a:ext uri="{FF2B5EF4-FFF2-40B4-BE49-F238E27FC236}">
                  <a16:creationId xmlns:a16="http://schemas.microsoft.com/office/drawing/2014/main" id="{0583B820-719D-794A-BE99-9137E83D86EC}"/>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66">
              <a:extLst>
                <a:ext uri="{FF2B5EF4-FFF2-40B4-BE49-F238E27FC236}">
                  <a16:creationId xmlns:a16="http://schemas.microsoft.com/office/drawing/2014/main" id="{710B1B0D-F8DF-0848-9668-3BC2E2D11736}"/>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67">
              <a:extLst>
                <a:ext uri="{FF2B5EF4-FFF2-40B4-BE49-F238E27FC236}">
                  <a16:creationId xmlns:a16="http://schemas.microsoft.com/office/drawing/2014/main" id="{90DD956C-B696-EA4B-BA95-BAEB8ABA8DF0}"/>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8">
              <a:extLst>
                <a:ext uri="{FF2B5EF4-FFF2-40B4-BE49-F238E27FC236}">
                  <a16:creationId xmlns:a16="http://schemas.microsoft.com/office/drawing/2014/main" id="{AC676F00-96BB-F54A-91A6-C2815E9BC3D9}"/>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9">
              <a:extLst>
                <a:ext uri="{FF2B5EF4-FFF2-40B4-BE49-F238E27FC236}">
                  <a16:creationId xmlns:a16="http://schemas.microsoft.com/office/drawing/2014/main" id="{EC148027-5030-EC4C-B36A-03596F465688}"/>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70">
              <a:extLst>
                <a:ext uri="{FF2B5EF4-FFF2-40B4-BE49-F238E27FC236}">
                  <a16:creationId xmlns:a16="http://schemas.microsoft.com/office/drawing/2014/main" id="{C82E198E-88BF-9B47-B10E-466508F99ABD}"/>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71">
              <a:extLst>
                <a:ext uri="{FF2B5EF4-FFF2-40B4-BE49-F238E27FC236}">
                  <a16:creationId xmlns:a16="http://schemas.microsoft.com/office/drawing/2014/main" id="{58D02110-40B3-5A40-A841-97DC53D12436}"/>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72">
              <a:extLst>
                <a:ext uri="{FF2B5EF4-FFF2-40B4-BE49-F238E27FC236}">
                  <a16:creationId xmlns:a16="http://schemas.microsoft.com/office/drawing/2014/main" id="{D1364735-31AE-8348-8D55-5F4FFB6100C9}"/>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73">
              <a:extLst>
                <a:ext uri="{FF2B5EF4-FFF2-40B4-BE49-F238E27FC236}">
                  <a16:creationId xmlns:a16="http://schemas.microsoft.com/office/drawing/2014/main" id="{4EAD6BAD-B201-584C-8E7E-F395203A33E7}"/>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74">
              <a:extLst>
                <a:ext uri="{FF2B5EF4-FFF2-40B4-BE49-F238E27FC236}">
                  <a16:creationId xmlns:a16="http://schemas.microsoft.com/office/drawing/2014/main" id="{9F6F696D-612D-714D-A0B9-2DFAFBFD6D57}"/>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75">
              <a:extLst>
                <a:ext uri="{FF2B5EF4-FFF2-40B4-BE49-F238E27FC236}">
                  <a16:creationId xmlns:a16="http://schemas.microsoft.com/office/drawing/2014/main" id="{26536EBF-AC0C-D343-9F18-7F7236C5E114}"/>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76">
              <a:extLst>
                <a:ext uri="{FF2B5EF4-FFF2-40B4-BE49-F238E27FC236}">
                  <a16:creationId xmlns:a16="http://schemas.microsoft.com/office/drawing/2014/main" id="{DAF24798-4752-AA4D-9C69-1162CE41353E}"/>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77">
              <a:extLst>
                <a:ext uri="{FF2B5EF4-FFF2-40B4-BE49-F238E27FC236}">
                  <a16:creationId xmlns:a16="http://schemas.microsoft.com/office/drawing/2014/main" id="{F7FA9AEC-D8F5-394C-9424-622E96E4F067}"/>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8">
              <a:extLst>
                <a:ext uri="{FF2B5EF4-FFF2-40B4-BE49-F238E27FC236}">
                  <a16:creationId xmlns:a16="http://schemas.microsoft.com/office/drawing/2014/main" id="{BBF24A4E-229B-7347-B457-870A0D5D14A2}"/>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9">
              <a:extLst>
                <a:ext uri="{FF2B5EF4-FFF2-40B4-BE49-F238E27FC236}">
                  <a16:creationId xmlns:a16="http://schemas.microsoft.com/office/drawing/2014/main" id="{C9ECEDDA-EA6C-6A4D-9699-B59C65568922}"/>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80">
              <a:extLst>
                <a:ext uri="{FF2B5EF4-FFF2-40B4-BE49-F238E27FC236}">
                  <a16:creationId xmlns:a16="http://schemas.microsoft.com/office/drawing/2014/main" id="{F77C9540-F290-4449-AEEE-4545836E13E0}"/>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81">
              <a:extLst>
                <a:ext uri="{FF2B5EF4-FFF2-40B4-BE49-F238E27FC236}">
                  <a16:creationId xmlns:a16="http://schemas.microsoft.com/office/drawing/2014/main" id="{62CDAA5A-6005-DA4A-B7CA-AFE7E34B732B}"/>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82">
              <a:extLst>
                <a:ext uri="{FF2B5EF4-FFF2-40B4-BE49-F238E27FC236}">
                  <a16:creationId xmlns:a16="http://schemas.microsoft.com/office/drawing/2014/main" id="{7A17393C-C4C0-AD40-B174-28C678C1AE2F}"/>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83">
              <a:extLst>
                <a:ext uri="{FF2B5EF4-FFF2-40B4-BE49-F238E27FC236}">
                  <a16:creationId xmlns:a16="http://schemas.microsoft.com/office/drawing/2014/main" id="{ABC3419C-199D-954C-A20B-8EC8BF327CAB}"/>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84">
              <a:extLst>
                <a:ext uri="{FF2B5EF4-FFF2-40B4-BE49-F238E27FC236}">
                  <a16:creationId xmlns:a16="http://schemas.microsoft.com/office/drawing/2014/main" id="{791E6589-EAE6-594D-9044-E7317C3EEB23}"/>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85">
              <a:extLst>
                <a:ext uri="{FF2B5EF4-FFF2-40B4-BE49-F238E27FC236}">
                  <a16:creationId xmlns:a16="http://schemas.microsoft.com/office/drawing/2014/main" id="{4C7EB60F-78B8-E946-A6BB-B5FFB68B1FEB}"/>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86">
              <a:extLst>
                <a:ext uri="{FF2B5EF4-FFF2-40B4-BE49-F238E27FC236}">
                  <a16:creationId xmlns:a16="http://schemas.microsoft.com/office/drawing/2014/main" id="{51CE221D-6E23-954C-B7FE-DD095C531151}"/>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87">
              <a:extLst>
                <a:ext uri="{FF2B5EF4-FFF2-40B4-BE49-F238E27FC236}">
                  <a16:creationId xmlns:a16="http://schemas.microsoft.com/office/drawing/2014/main" id="{98679B46-1A87-EA44-A1FD-5FB493C82A84}"/>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8">
              <a:extLst>
                <a:ext uri="{FF2B5EF4-FFF2-40B4-BE49-F238E27FC236}">
                  <a16:creationId xmlns:a16="http://schemas.microsoft.com/office/drawing/2014/main" id="{389E6147-0975-2246-8BD2-C4BC14DF084D}"/>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9">
              <a:extLst>
                <a:ext uri="{FF2B5EF4-FFF2-40B4-BE49-F238E27FC236}">
                  <a16:creationId xmlns:a16="http://schemas.microsoft.com/office/drawing/2014/main" id="{0F33BC5D-BE56-4D44-8BC7-B9A891ACB118}"/>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90">
              <a:extLst>
                <a:ext uri="{FF2B5EF4-FFF2-40B4-BE49-F238E27FC236}">
                  <a16:creationId xmlns:a16="http://schemas.microsoft.com/office/drawing/2014/main" id="{3E42AFDB-8948-A243-82B7-8785A1CA838B}"/>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91">
              <a:extLst>
                <a:ext uri="{FF2B5EF4-FFF2-40B4-BE49-F238E27FC236}">
                  <a16:creationId xmlns:a16="http://schemas.microsoft.com/office/drawing/2014/main" id="{E7C697B4-418B-4644-A7C9-5DEDFC90993F}"/>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92">
              <a:extLst>
                <a:ext uri="{FF2B5EF4-FFF2-40B4-BE49-F238E27FC236}">
                  <a16:creationId xmlns:a16="http://schemas.microsoft.com/office/drawing/2014/main" id="{43EA2CDB-0ED0-434A-B34A-C4354730F087}"/>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93">
              <a:extLst>
                <a:ext uri="{FF2B5EF4-FFF2-40B4-BE49-F238E27FC236}">
                  <a16:creationId xmlns:a16="http://schemas.microsoft.com/office/drawing/2014/main" id="{2DA3B1BB-C8FE-AA48-8FB6-1FA215FC643B}"/>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94">
              <a:extLst>
                <a:ext uri="{FF2B5EF4-FFF2-40B4-BE49-F238E27FC236}">
                  <a16:creationId xmlns:a16="http://schemas.microsoft.com/office/drawing/2014/main" id="{20FC8A15-7194-624D-BC75-29680D24E782}"/>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95">
              <a:extLst>
                <a:ext uri="{FF2B5EF4-FFF2-40B4-BE49-F238E27FC236}">
                  <a16:creationId xmlns:a16="http://schemas.microsoft.com/office/drawing/2014/main" id="{04F5D8FD-A625-F44E-8B0E-3A87820115FB}"/>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96">
              <a:extLst>
                <a:ext uri="{FF2B5EF4-FFF2-40B4-BE49-F238E27FC236}">
                  <a16:creationId xmlns:a16="http://schemas.microsoft.com/office/drawing/2014/main" id="{BED1761A-DF33-0E42-8D1E-282A4BAF430A}"/>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97">
              <a:extLst>
                <a:ext uri="{FF2B5EF4-FFF2-40B4-BE49-F238E27FC236}">
                  <a16:creationId xmlns:a16="http://schemas.microsoft.com/office/drawing/2014/main" id="{678279A6-BB54-A14E-A3E4-6824A1EFDE4C}"/>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8">
              <a:extLst>
                <a:ext uri="{FF2B5EF4-FFF2-40B4-BE49-F238E27FC236}">
                  <a16:creationId xmlns:a16="http://schemas.microsoft.com/office/drawing/2014/main" id="{9DE796CA-6BA7-1A42-98FC-78E41B2F0A2B}"/>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9">
              <a:extLst>
                <a:ext uri="{FF2B5EF4-FFF2-40B4-BE49-F238E27FC236}">
                  <a16:creationId xmlns:a16="http://schemas.microsoft.com/office/drawing/2014/main" id="{2D3D6E36-967E-4B47-8B18-772C10B122A8}"/>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200">
              <a:extLst>
                <a:ext uri="{FF2B5EF4-FFF2-40B4-BE49-F238E27FC236}">
                  <a16:creationId xmlns:a16="http://schemas.microsoft.com/office/drawing/2014/main" id="{9C73E6B3-0A55-664E-A8AE-7FC0A10639CE}"/>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201">
              <a:extLst>
                <a:ext uri="{FF2B5EF4-FFF2-40B4-BE49-F238E27FC236}">
                  <a16:creationId xmlns:a16="http://schemas.microsoft.com/office/drawing/2014/main" id="{5E136777-4035-1547-B767-724551A19C55}"/>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202">
              <a:extLst>
                <a:ext uri="{FF2B5EF4-FFF2-40B4-BE49-F238E27FC236}">
                  <a16:creationId xmlns:a16="http://schemas.microsoft.com/office/drawing/2014/main" id="{36C1DC0D-63ED-4B40-B867-B69517BB58E2}"/>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203">
              <a:extLst>
                <a:ext uri="{FF2B5EF4-FFF2-40B4-BE49-F238E27FC236}">
                  <a16:creationId xmlns:a16="http://schemas.microsoft.com/office/drawing/2014/main" id="{A3D041BA-4422-154A-A5DA-926410909DFC}"/>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204">
              <a:extLst>
                <a:ext uri="{FF2B5EF4-FFF2-40B4-BE49-F238E27FC236}">
                  <a16:creationId xmlns:a16="http://schemas.microsoft.com/office/drawing/2014/main" id="{A6180889-9B17-BE4F-9D8E-938EB4538276}"/>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205">
              <a:extLst>
                <a:ext uri="{FF2B5EF4-FFF2-40B4-BE49-F238E27FC236}">
                  <a16:creationId xmlns:a16="http://schemas.microsoft.com/office/drawing/2014/main" id="{746B6C85-A58A-8F42-92A2-58288409FE75}"/>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206">
              <a:extLst>
                <a:ext uri="{FF2B5EF4-FFF2-40B4-BE49-F238E27FC236}">
                  <a16:creationId xmlns:a16="http://schemas.microsoft.com/office/drawing/2014/main" id="{811A62B1-359E-2E4A-AE7C-9CCFE42532EC}"/>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207">
              <a:extLst>
                <a:ext uri="{FF2B5EF4-FFF2-40B4-BE49-F238E27FC236}">
                  <a16:creationId xmlns:a16="http://schemas.microsoft.com/office/drawing/2014/main" id="{3EA9D309-3218-E048-8AAB-F7738427DC69}"/>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8">
              <a:extLst>
                <a:ext uri="{FF2B5EF4-FFF2-40B4-BE49-F238E27FC236}">
                  <a16:creationId xmlns:a16="http://schemas.microsoft.com/office/drawing/2014/main" id="{BBB6DBF5-942E-1145-AA86-837DC4035909}"/>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9">
              <a:extLst>
                <a:ext uri="{FF2B5EF4-FFF2-40B4-BE49-F238E27FC236}">
                  <a16:creationId xmlns:a16="http://schemas.microsoft.com/office/drawing/2014/main" id="{E5B134F5-3274-F147-9D7D-8E2D65B6C959}"/>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10">
              <a:extLst>
                <a:ext uri="{FF2B5EF4-FFF2-40B4-BE49-F238E27FC236}">
                  <a16:creationId xmlns:a16="http://schemas.microsoft.com/office/drawing/2014/main" id="{31985D60-6465-7344-8F0B-B89EEC1E074C}"/>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11">
              <a:extLst>
                <a:ext uri="{FF2B5EF4-FFF2-40B4-BE49-F238E27FC236}">
                  <a16:creationId xmlns:a16="http://schemas.microsoft.com/office/drawing/2014/main" id="{6C666EBA-4929-9048-824D-EA7B7E06ABDE}"/>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12">
              <a:extLst>
                <a:ext uri="{FF2B5EF4-FFF2-40B4-BE49-F238E27FC236}">
                  <a16:creationId xmlns:a16="http://schemas.microsoft.com/office/drawing/2014/main" id="{2C2FACD6-B3D0-224E-BE84-0275CCFAAEDB}"/>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13">
              <a:extLst>
                <a:ext uri="{FF2B5EF4-FFF2-40B4-BE49-F238E27FC236}">
                  <a16:creationId xmlns:a16="http://schemas.microsoft.com/office/drawing/2014/main" id="{C1F67481-83C8-7B4C-8C49-37B3C92657A3}"/>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14">
              <a:extLst>
                <a:ext uri="{FF2B5EF4-FFF2-40B4-BE49-F238E27FC236}">
                  <a16:creationId xmlns:a16="http://schemas.microsoft.com/office/drawing/2014/main" id="{445F629D-1F54-FF42-8F69-AE449B3ED735}"/>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15">
              <a:extLst>
                <a:ext uri="{FF2B5EF4-FFF2-40B4-BE49-F238E27FC236}">
                  <a16:creationId xmlns:a16="http://schemas.microsoft.com/office/drawing/2014/main" id="{D311E4D9-FFDA-FE43-8585-9E4AA6A03CB2}"/>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16">
              <a:extLst>
                <a:ext uri="{FF2B5EF4-FFF2-40B4-BE49-F238E27FC236}">
                  <a16:creationId xmlns:a16="http://schemas.microsoft.com/office/drawing/2014/main" id="{D4FAC409-6FEC-FF43-AB04-1CC381D0BFB7}"/>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17">
              <a:extLst>
                <a:ext uri="{FF2B5EF4-FFF2-40B4-BE49-F238E27FC236}">
                  <a16:creationId xmlns:a16="http://schemas.microsoft.com/office/drawing/2014/main" id="{6AC619B2-7C7C-3941-89BA-BD42804CBF23}"/>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8">
              <a:extLst>
                <a:ext uri="{FF2B5EF4-FFF2-40B4-BE49-F238E27FC236}">
                  <a16:creationId xmlns:a16="http://schemas.microsoft.com/office/drawing/2014/main" id="{099C13A4-6F6D-264A-B45F-B217AF9C32A7}"/>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9">
              <a:extLst>
                <a:ext uri="{FF2B5EF4-FFF2-40B4-BE49-F238E27FC236}">
                  <a16:creationId xmlns:a16="http://schemas.microsoft.com/office/drawing/2014/main" id="{622A1BFC-4CBC-8949-9CCE-21572B751C18}"/>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20">
              <a:extLst>
                <a:ext uri="{FF2B5EF4-FFF2-40B4-BE49-F238E27FC236}">
                  <a16:creationId xmlns:a16="http://schemas.microsoft.com/office/drawing/2014/main" id="{0A8CA38E-A91C-9042-BF72-86D666D09648}"/>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21">
              <a:extLst>
                <a:ext uri="{FF2B5EF4-FFF2-40B4-BE49-F238E27FC236}">
                  <a16:creationId xmlns:a16="http://schemas.microsoft.com/office/drawing/2014/main" id="{F7B112A4-827A-AD4F-BA44-4E5CC8D9CE2E}"/>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22">
              <a:extLst>
                <a:ext uri="{FF2B5EF4-FFF2-40B4-BE49-F238E27FC236}">
                  <a16:creationId xmlns:a16="http://schemas.microsoft.com/office/drawing/2014/main" id="{20B87891-2BBE-8A4C-898C-A54BE273FDDC}"/>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23">
              <a:extLst>
                <a:ext uri="{FF2B5EF4-FFF2-40B4-BE49-F238E27FC236}">
                  <a16:creationId xmlns:a16="http://schemas.microsoft.com/office/drawing/2014/main" id="{D9913F8C-73C7-1848-B62E-BF75AB079F1A}"/>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24">
              <a:extLst>
                <a:ext uri="{FF2B5EF4-FFF2-40B4-BE49-F238E27FC236}">
                  <a16:creationId xmlns:a16="http://schemas.microsoft.com/office/drawing/2014/main" id="{A72E3CCD-32EF-2846-A4FC-BC5DFDCBC316}"/>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25">
              <a:extLst>
                <a:ext uri="{FF2B5EF4-FFF2-40B4-BE49-F238E27FC236}">
                  <a16:creationId xmlns:a16="http://schemas.microsoft.com/office/drawing/2014/main" id="{F9D4F351-C67E-6B44-B889-A9CD19EAF9E5}"/>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26">
              <a:extLst>
                <a:ext uri="{FF2B5EF4-FFF2-40B4-BE49-F238E27FC236}">
                  <a16:creationId xmlns:a16="http://schemas.microsoft.com/office/drawing/2014/main" id="{BC2EC9D7-3A94-2D40-B374-8484225A7796}"/>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27">
              <a:extLst>
                <a:ext uri="{FF2B5EF4-FFF2-40B4-BE49-F238E27FC236}">
                  <a16:creationId xmlns:a16="http://schemas.microsoft.com/office/drawing/2014/main" id="{4973A2EF-782C-B94A-B432-4BBC845F5FD0}"/>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8">
              <a:extLst>
                <a:ext uri="{FF2B5EF4-FFF2-40B4-BE49-F238E27FC236}">
                  <a16:creationId xmlns:a16="http://schemas.microsoft.com/office/drawing/2014/main" id="{F8C8CAC7-E818-BF40-8D05-2A00E2EC24D3}"/>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9">
              <a:extLst>
                <a:ext uri="{FF2B5EF4-FFF2-40B4-BE49-F238E27FC236}">
                  <a16:creationId xmlns:a16="http://schemas.microsoft.com/office/drawing/2014/main" id="{E1E24440-1D5B-4B4E-80F3-892ED524F622}"/>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30">
              <a:extLst>
                <a:ext uri="{FF2B5EF4-FFF2-40B4-BE49-F238E27FC236}">
                  <a16:creationId xmlns:a16="http://schemas.microsoft.com/office/drawing/2014/main" id="{BE4162CB-29A2-3946-B77C-DD6466858B8D}"/>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31">
              <a:extLst>
                <a:ext uri="{FF2B5EF4-FFF2-40B4-BE49-F238E27FC236}">
                  <a16:creationId xmlns:a16="http://schemas.microsoft.com/office/drawing/2014/main" id="{433FA105-3B6C-0648-988E-1BB37AEEFAD6}"/>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32">
              <a:extLst>
                <a:ext uri="{FF2B5EF4-FFF2-40B4-BE49-F238E27FC236}">
                  <a16:creationId xmlns:a16="http://schemas.microsoft.com/office/drawing/2014/main" id="{6D58A050-161D-0C46-BA20-EE8DF9691AFF}"/>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33">
              <a:extLst>
                <a:ext uri="{FF2B5EF4-FFF2-40B4-BE49-F238E27FC236}">
                  <a16:creationId xmlns:a16="http://schemas.microsoft.com/office/drawing/2014/main" id="{DB6E12AD-F116-D944-9A6A-0A887B23E46B}"/>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34">
              <a:extLst>
                <a:ext uri="{FF2B5EF4-FFF2-40B4-BE49-F238E27FC236}">
                  <a16:creationId xmlns:a16="http://schemas.microsoft.com/office/drawing/2014/main" id="{F4EE0961-BC77-FD4D-B119-B509A8E119F4}"/>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35">
              <a:extLst>
                <a:ext uri="{FF2B5EF4-FFF2-40B4-BE49-F238E27FC236}">
                  <a16:creationId xmlns:a16="http://schemas.microsoft.com/office/drawing/2014/main" id="{5AA91DFB-F430-7E47-A4D7-EEC450130F47}"/>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36">
              <a:extLst>
                <a:ext uri="{FF2B5EF4-FFF2-40B4-BE49-F238E27FC236}">
                  <a16:creationId xmlns:a16="http://schemas.microsoft.com/office/drawing/2014/main" id="{B5D574D4-91C9-2244-9C78-7E27549B7204}"/>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37">
              <a:extLst>
                <a:ext uri="{FF2B5EF4-FFF2-40B4-BE49-F238E27FC236}">
                  <a16:creationId xmlns:a16="http://schemas.microsoft.com/office/drawing/2014/main" id="{0743133C-09C0-554C-B513-FD47A32C458F}"/>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8">
              <a:extLst>
                <a:ext uri="{FF2B5EF4-FFF2-40B4-BE49-F238E27FC236}">
                  <a16:creationId xmlns:a16="http://schemas.microsoft.com/office/drawing/2014/main" id="{4D516B07-7426-8641-A05F-6A6C0AA80A14}"/>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9">
              <a:extLst>
                <a:ext uri="{FF2B5EF4-FFF2-40B4-BE49-F238E27FC236}">
                  <a16:creationId xmlns:a16="http://schemas.microsoft.com/office/drawing/2014/main" id="{2DEA227E-A680-F947-A851-75E5B60F6257}"/>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40">
              <a:extLst>
                <a:ext uri="{FF2B5EF4-FFF2-40B4-BE49-F238E27FC236}">
                  <a16:creationId xmlns:a16="http://schemas.microsoft.com/office/drawing/2014/main" id="{6A8C61FD-4A78-6245-9316-220404452D69}"/>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41">
              <a:extLst>
                <a:ext uri="{FF2B5EF4-FFF2-40B4-BE49-F238E27FC236}">
                  <a16:creationId xmlns:a16="http://schemas.microsoft.com/office/drawing/2014/main" id="{C87A582E-4A57-8D44-9E47-6DE80AE61671}"/>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42">
              <a:extLst>
                <a:ext uri="{FF2B5EF4-FFF2-40B4-BE49-F238E27FC236}">
                  <a16:creationId xmlns:a16="http://schemas.microsoft.com/office/drawing/2014/main" id="{1F4254C1-C7E3-B048-B349-7C41559EBDBE}"/>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43">
              <a:extLst>
                <a:ext uri="{FF2B5EF4-FFF2-40B4-BE49-F238E27FC236}">
                  <a16:creationId xmlns:a16="http://schemas.microsoft.com/office/drawing/2014/main" id="{D4BC0404-6A71-8845-BB3B-F27C394C907B}"/>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44">
              <a:extLst>
                <a:ext uri="{FF2B5EF4-FFF2-40B4-BE49-F238E27FC236}">
                  <a16:creationId xmlns:a16="http://schemas.microsoft.com/office/drawing/2014/main" id="{C3C06063-5236-5F47-B5C1-36F80628A47B}"/>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45">
              <a:extLst>
                <a:ext uri="{FF2B5EF4-FFF2-40B4-BE49-F238E27FC236}">
                  <a16:creationId xmlns:a16="http://schemas.microsoft.com/office/drawing/2014/main" id="{6FAA0472-92ED-0D48-A051-22B2A137D853}"/>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46">
              <a:extLst>
                <a:ext uri="{FF2B5EF4-FFF2-40B4-BE49-F238E27FC236}">
                  <a16:creationId xmlns:a16="http://schemas.microsoft.com/office/drawing/2014/main" id="{11024EAA-379E-E64D-BD88-C470F3394306}"/>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47">
              <a:extLst>
                <a:ext uri="{FF2B5EF4-FFF2-40B4-BE49-F238E27FC236}">
                  <a16:creationId xmlns:a16="http://schemas.microsoft.com/office/drawing/2014/main" id="{35C63552-5FD1-BC49-8BEA-F853E96FFE41}"/>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8">
              <a:extLst>
                <a:ext uri="{FF2B5EF4-FFF2-40B4-BE49-F238E27FC236}">
                  <a16:creationId xmlns:a16="http://schemas.microsoft.com/office/drawing/2014/main" id="{678F38E9-8F86-CE4B-9680-F82F1E40CE92}"/>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9">
              <a:extLst>
                <a:ext uri="{FF2B5EF4-FFF2-40B4-BE49-F238E27FC236}">
                  <a16:creationId xmlns:a16="http://schemas.microsoft.com/office/drawing/2014/main" id="{23C207CD-1E59-0C40-90A0-72AE1D233FD7}"/>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50">
              <a:extLst>
                <a:ext uri="{FF2B5EF4-FFF2-40B4-BE49-F238E27FC236}">
                  <a16:creationId xmlns:a16="http://schemas.microsoft.com/office/drawing/2014/main" id="{94CC2A30-148C-A341-944B-354B8AE76E14}"/>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51">
              <a:extLst>
                <a:ext uri="{FF2B5EF4-FFF2-40B4-BE49-F238E27FC236}">
                  <a16:creationId xmlns:a16="http://schemas.microsoft.com/office/drawing/2014/main" id="{084806BF-C1CB-7D49-9F20-A08848C4DE32}"/>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52">
              <a:extLst>
                <a:ext uri="{FF2B5EF4-FFF2-40B4-BE49-F238E27FC236}">
                  <a16:creationId xmlns:a16="http://schemas.microsoft.com/office/drawing/2014/main" id="{170DCBA7-2F81-3C4D-9835-037B07E639DA}"/>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53">
              <a:extLst>
                <a:ext uri="{FF2B5EF4-FFF2-40B4-BE49-F238E27FC236}">
                  <a16:creationId xmlns:a16="http://schemas.microsoft.com/office/drawing/2014/main" id="{33FC06B3-E79E-AA49-9211-139ECE554673}"/>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54">
              <a:extLst>
                <a:ext uri="{FF2B5EF4-FFF2-40B4-BE49-F238E27FC236}">
                  <a16:creationId xmlns:a16="http://schemas.microsoft.com/office/drawing/2014/main" id="{0FD1CD28-C25C-2648-B1E2-DEA9B29B17B3}"/>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55">
              <a:extLst>
                <a:ext uri="{FF2B5EF4-FFF2-40B4-BE49-F238E27FC236}">
                  <a16:creationId xmlns:a16="http://schemas.microsoft.com/office/drawing/2014/main" id="{6694DA34-C31A-0B4C-9E21-1830FE4BCBB3}"/>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56">
              <a:extLst>
                <a:ext uri="{FF2B5EF4-FFF2-40B4-BE49-F238E27FC236}">
                  <a16:creationId xmlns:a16="http://schemas.microsoft.com/office/drawing/2014/main" id="{128E103A-6FF8-EB4E-B0AF-6C014EF984F9}"/>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57">
              <a:extLst>
                <a:ext uri="{FF2B5EF4-FFF2-40B4-BE49-F238E27FC236}">
                  <a16:creationId xmlns:a16="http://schemas.microsoft.com/office/drawing/2014/main" id="{503E2A16-2C07-4643-8E08-DB590DC1549B}"/>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8">
              <a:extLst>
                <a:ext uri="{FF2B5EF4-FFF2-40B4-BE49-F238E27FC236}">
                  <a16:creationId xmlns:a16="http://schemas.microsoft.com/office/drawing/2014/main" id="{20F2DEFA-22F9-9B47-9671-AE2F1E0D2392}"/>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9">
              <a:extLst>
                <a:ext uri="{FF2B5EF4-FFF2-40B4-BE49-F238E27FC236}">
                  <a16:creationId xmlns:a16="http://schemas.microsoft.com/office/drawing/2014/main" id="{EC448D45-2912-9946-80D8-124E938A375E}"/>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60">
              <a:extLst>
                <a:ext uri="{FF2B5EF4-FFF2-40B4-BE49-F238E27FC236}">
                  <a16:creationId xmlns:a16="http://schemas.microsoft.com/office/drawing/2014/main" id="{4F28DB28-1568-8242-8D73-C5F29BE52508}"/>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61">
              <a:extLst>
                <a:ext uri="{FF2B5EF4-FFF2-40B4-BE49-F238E27FC236}">
                  <a16:creationId xmlns:a16="http://schemas.microsoft.com/office/drawing/2014/main" id="{1937C5FD-1FC9-9D40-A2E3-8B7F5A2E87C7}"/>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62">
              <a:extLst>
                <a:ext uri="{FF2B5EF4-FFF2-40B4-BE49-F238E27FC236}">
                  <a16:creationId xmlns:a16="http://schemas.microsoft.com/office/drawing/2014/main" id="{3C229F1E-8B25-2144-9A62-1F29911D998B}"/>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63">
              <a:extLst>
                <a:ext uri="{FF2B5EF4-FFF2-40B4-BE49-F238E27FC236}">
                  <a16:creationId xmlns:a16="http://schemas.microsoft.com/office/drawing/2014/main" id="{D56F41A2-1F17-BE45-B780-DAEFED0770EA}"/>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3828915762"/>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_General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DB6C325-E7BE-9C4D-82CA-CB2200567F50}"/>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7" name="Title 1">
            <a:extLst>
              <a:ext uri="{FF2B5EF4-FFF2-40B4-BE49-F238E27FC236}">
                <a16:creationId xmlns:a16="http://schemas.microsoft.com/office/drawing/2014/main" id="{14B517E8-0551-6048-A13B-65CBBFE8B306}"/>
              </a:ext>
            </a:extLst>
          </p:cNvPr>
          <p:cNvSpPr>
            <a:spLocks noGrp="1"/>
          </p:cNvSpPr>
          <p:nvPr>
            <p:ph type="title"/>
          </p:nvPr>
        </p:nvSpPr>
        <p:spPr>
          <a:xfrm>
            <a:off x="838200" y="365125"/>
            <a:ext cx="10515600" cy="1325563"/>
          </a:xfrm>
        </p:spPr>
        <p:txBody>
          <a:bodyPr/>
          <a:lstStyle>
            <a:lvl1pPr>
              <a:defRPr>
                <a:solidFill>
                  <a:schemeClr val="bg1"/>
                </a:solidFill>
              </a:defRPr>
            </a:lvl1pPr>
          </a:lstStyle>
          <a:p>
            <a:r>
              <a:rPr lang="en-US"/>
              <a:t>Click to edit Master title style</a:t>
            </a:r>
          </a:p>
        </p:txBody>
      </p:sp>
      <p:sp>
        <p:nvSpPr>
          <p:cNvPr id="8" name="Content Placeholder 2">
            <a:extLst>
              <a:ext uri="{FF2B5EF4-FFF2-40B4-BE49-F238E27FC236}">
                <a16:creationId xmlns:a16="http://schemas.microsoft.com/office/drawing/2014/main" id="{4559F1A9-4EFC-6C46-97F9-EEE1C4424803}"/>
              </a:ext>
            </a:extLst>
          </p:cNvPr>
          <p:cNvSpPr>
            <a:spLocks noGrp="1"/>
          </p:cNvSpPr>
          <p:nvPr>
            <p:ph sz="half" idx="1"/>
          </p:nvPr>
        </p:nvSpPr>
        <p:spPr>
          <a:xfrm>
            <a:off x="838200" y="1825625"/>
            <a:ext cx="5181600"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3">
            <a:extLst>
              <a:ext uri="{FF2B5EF4-FFF2-40B4-BE49-F238E27FC236}">
                <a16:creationId xmlns:a16="http://schemas.microsoft.com/office/drawing/2014/main" id="{A32363E0-2697-2A45-871D-4042CB68558F}"/>
              </a:ext>
            </a:extLst>
          </p:cNvPr>
          <p:cNvSpPr>
            <a:spLocks noGrp="1"/>
          </p:cNvSpPr>
          <p:nvPr>
            <p:ph sz="half" idx="2"/>
          </p:nvPr>
        </p:nvSpPr>
        <p:spPr>
          <a:xfrm>
            <a:off x="6172200" y="1825625"/>
            <a:ext cx="5181600"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3C6D3322-F18B-6547-BFDE-CB689418F2FA}"/>
              </a:ext>
            </a:extLst>
          </p:cNvPr>
          <p:cNvCxnSpPr/>
          <p:nvPr userDrawn="1"/>
        </p:nvCxnSpPr>
        <p:spPr>
          <a:xfrm>
            <a:off x="838200" y="6117535"/>
            <a:ext cx="1051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EC95868-7C3E-844C-81CC-77F4E3C088B1}"/>
              </a:ext>
            </a:extLst>
          </p:cNvPr>
          <p:cNvSpPr txBox="1"/>
          <p:nvPr userDrawn="1"/>
        </p:nvSpPr>
        <p:spPr>
          <a:xfrm>
            <a:off x="9156357" y="6301944"/>
            <a:ext cx="2197443"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grpSp>
        <p:nvGrpSpPr>
          <p:cNvPr id="154" name="Group 3">
            <a:extLst>
              <a:ext uri="{FF2B5EF4-FFF2-40B4-BE49-F238E27FC236}">
                <a16:creationId xmlns:a16="http://schemas.microsoft.com/office/drawing/2014/main" id="{B69AFFA2-79A4-5A42-BAEF-5EE61FA4D79A}"/>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5" name="Freeform 140">
              <a:extLst>
                <a:ext uri="{FF2B5EF4-FFF2-40B4-BE49-F238E27FC236}">
                  <a16:creationId xmlns:a16="http://schemas.microsoft.com/office/drawing/2014/main" id="{B92EE931-86C9-6A4A-8B8B-3497E08CFB05}"/>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6" name="Freeform 141">
              <a:extLst>
                <a:ext uri="{FF2B5EF4-FFF2-40B4-BE49-F238E27FC236}">
                  <a16:creationId xmlns:a16="http://schemas.microsoft.com/office/drawing/2014/main" id="{FFC6E57B-CCB2-314A-83AA-669362687D41}"/>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7" name="Freeform 142">
              <a:extLst>
                <a:ext uri="{FF2B5EF4-FFF2-40B4-BE49-F238E27FC236}">
                  <a16:creationId xmlns:a16="http://schemas.microsoft.com/office/drawing/2014/main" id="{C4C2C1E5-C510-7B42-AF82-BE1CAE04DD06}"/>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3">
              <a:extLst>
                <a:ext uri="{FF2B5EF4-FFF2-40B4-BE49-F238E27FC236}">
                  <a16:creationId xmlns:a16="http://schemas.microsoft.com/office/drawing/2014/main" id="{C33B98F2-21C7-E946-863C-E47C15248376}"/>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44">
              <a:extLst>
                <a:ext uri="{FF2B5EF4-FFF2-40B4-BE49-F238E27FC236}">
                  <a16:creationId xmlns:a16="http://schemas.microsoft.com/office/drawing/2014/main" id="{9BF02A06-F410-C54B-A0F2-159013035492}"/>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5">
              <a:extLst>
                <a:ext uri="{FF2B5EF4-FFF2-40B4-BE49-F238E27FC236}">
                  <a16:creationId xmlns:a16="http://schemas.microsoft.com/office/drawing/2014/main" id="{65A3B39B-1390-E643-9B85-CE71B093E91D}"/>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6">
              <a:extLst>
                <a:ext uri="{FF2B5EF4-FFF2-40B4-BE49-F238E27FC236}">
                  <a16:creationId xmlns:a16="http://schemas.microsoft.com/office/drawing/2014/main" id="{23625C29-2501-5B4B-8975-077691D483C2}"/>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47">
              <a:extLst>
                <a:ext uri="{FF2B5EF4-FFF2-40B4-BE49-F238E27FC236}">
                  <a16:creationId xmlns:a16="http://schemas.microsoft.com/office/drawing/2014/main" id="{2494DFCD-CB95-2144-AA02-85971190BB0F}"/>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48">
              <a:extLst>
                <a:ext uri="{FF2B5EF4-FFF2-40B4-BE49-F238E27FC236}">
                  <a16:creationId xmlns:a16="http://schemas.microsoft.com/office/drawing/2014/main" id="{F1CC45D2-5930-0843-BF2C-982A729A20AF}"/>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49">
              <a:extLst>
                <a:ext uri="{FF2B5EF4-FFF2-40B4-BE49-F238E27FC236}">
                  <a16:creationId xmlns:a16="http://schemas.microsoft.com/office/drawing/2014/main" id="{EB2B532E-DE03-4C45-BFBB-7E6A41D13F6F}"/>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50">
              <a:extLst>
                <a:ext uri="{FF2B5EF4-FFF2-40B4-BE49-F238E27FC236}">
                  <a16:creationId xmlns:a16="http://schemas.microsoft.com/office/drawing/2014/main" id="{A5DD9B69-D07A-C54E-9CD9-36734CA0BEA2}"/>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51">
              <a:extLst>
                <a:ext uri="{FF2B5EF4-FFF2-40B4-BE49-F238E27FC236}">
                  <a16:creationId xmlns:a16="http://schemas.microsoft.com/office/drawing/2014/main" id="{CA76DBB0-9830-0B43-88CE-20737653D997}"/>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2">
              <a:extLst>
                <a:ext uri="{FF2B5EF4-FFF2-40B4-BE49-F238E27FC236}">
                  <a16:creationId xmlns:a16="http://schemas.microsoft.com/office/drawing/2014/main" id="{F6DAD6F5-230D-D147-973A-5AB23CB698D6}"/>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3">
              <a:extLst>
                <a:ext uri="{FF2B5EF4-FFF2-40B4-BE49-F238E27FC236}">
                  <a16:creationId xmlns:a16="http://schemas.microsoft.com/office/drawing/2014/main" id="{06A15540-66E0-264E-ABD3-8116A2F75FE7}"/>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4">
              <a:extLst>
                <a:ext uri="{FF2B5EF4-FFF2-40B4-BE49-F238E27FC236}">
                  <a16:creationId xmlns:a16="http://schemas.microsoft.com/office/drawing/2014/main" id="{8C246C76-8222-234E-B5CF-3653AF2EFF42}"/>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5">
              <a:extLst>
                <a:ext uri="{FF2B5EF4-FFF2-40B4-BE49-F238E27FC236}">
                  <a16:creationId xmlns:a16="http://schemas.microsoft.com/office/drawing/2014/main" id="{F9863358-93B8-B546-9917-FAB5351F0AE5}"/>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6">
              <a:extLst>
                <a:ext uri="{FF2B5EF4-FFF2-40B4-BE49-F238E27FC236}">
                  <a16:creationId xmlns:a16="http://schemas.microsoft.com/office/drawing/2014/main" id="{641AB9EF-5EFA-AA4B-BF52-03F763FD2CB9}"/>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7">
              <a:extLst>
                <a:ext uri="{FF2B5EF4-FFF2-40B4-BE49-F238E27FC236}">
                  <a16:creationId xmlns:a16="http://schemas.microsoft.com/office/drawing/2014/main" id="{8F31BE24-4269-C541-995A-15575C18E855}"/>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58">
              <a:extLst>
                <a:ext uri="{FF2B5EF4-FFF2-40B4-BE49-F238E27FC236}">
                  <a16:creationId xmlns:a16="http://schemas.microsoft.com/office/drawing/2014/main" id="{1DB61F7A-4F53-4B4A-862C-2FB9A2138C3E}"/>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59">
              <a:extLst>
                <a:ext uri="{FF2B5EF4-FFF2-40B4-BE49-F238E27FC236}">
                  <a16:creationId xmlns:a16="http://schemas.microsoft.com/office/drawing/2014/main" id="{928993DA-01C6-1E4B-8DA0-5171AC6E270C}"/>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60">
              <a:extLst>
                <a:ext uri="{FF2B5EF4-FFF2-40B4-BE49-F238E27FC236}">
                  <a16:creationId xmlns:a16="http://schemas.microsoft.com/office/drawing/2014/main" id="{92CFA5C1-D936-F447-B251-3CAF4E6B68BB}"/>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61">
              <a:extLst>
                <a:ext uri="{FF2B5EF4-FFF2-40B4-BE49-F238E27FC236}">
                  <a16:creationId xmlns:a16="http://schemas.microsoft.com/office/drawing/2014/main" id="{CF36710E-A35A-DD41-B3BE-CD16954B9DF0}"/>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2">
              <a:extLst>
                <a:ext uri="{FF2B5EF4-FFF2-40B4-BE49-F238E27FC236}">
                  <a16:creationId xmlns:a16="http://schemas.microsoft.com/office/drawing/2014/main" id="{590DB15F-6924-324D-9B99-F87639258E0C}"/>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3">
              <a:extLst>
                <a:ext uri="{FF2B5EF4-FFF2-40B4-BE49-F238E27FC236}">
                  <a16:creationId xmlns:a16="http://schemas.microsoft.com/office/drawing/2014/main" id="{16504D6B-1646-D84B-8917-B2C520633E49}"/>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4">
              <a:extLst>
                <a:ext uri="{FF2B5EF4-FFF2-40B4-BE49-F238E27FC236}">
                  <a16:creationId xmlns:a16="http://schemas.microsoft.com/office/drawing/2014/main" id="{750B5BA1-144C-B949-BCF8-4D0FE4054921}"/>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5">
              <a:extLst>
                <a:ext uri="{FF2B5EF4-FFF2-40B4-BE49-F238E27FC236}">
                  <a16:creationId xmlns:a16="http://schemas.microsoft.com/office/drawing/2014/main" id="{4F09DFA1-6DEF-344D-9D6A-B45F084858E4}"/>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6">
              <a:extLst>
                <a:ext uri="{FF2B5EF4-FFF2-40B4-BE49-F238E27FC236}">
                  <a16:creationId xmlns:a16="http://schemas.microsoft.com/office/drawing/2014/main" id="{33D97353-1739-DC4D-A581-26CB6D5567E7}"/>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7">
              <a:extLst>
                <a:ext uri="{FF2B5EF4-FFF2-40B4-BE49-F238E27FC236}">
                  <a16:creationId xmlns:a16="http://schemas.microsoft.com/office/drawing/2014/main" id="{E7213388-D7DF-5B46-9EC7-E2279DEB066F}"/>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68">
              <a:extLst>
                <a:ext uri="{FF2B5EF4-FFF2-40B4-BE49-F238E27FC236}">
                  <a16:creationId xmlns:a16="http://schemas.microsoft.com/office/drawing/2014/main" id="{3BBB78C7-124C-4840-A0D8-035436344B94}"/>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69">
              <a:extLst>
                <a:ext uri="{FF2B5EF4-FFF2-40B4-BE49-F238E27FC236}">
                  <a16:creationId xmlns:a16="http://schemas.microsoft.com/office/drawing/2014/main" id="{55631F0F-A9B5-4642-B4CB-AA86EDD52122}"/>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70">
              <a:extLst>
                <a:ext uri="{FF2B5EF4-FFF2-40B4-BE49-F238E27FC236}">
                  <a16:creationId xmlns:a16="http://schemas.microsoft.com/office/drawing/2014/main" id="{C5BAAED6-7322-F242-BCBB-37169AF0ACD7}"/>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71">
              <a:extLst>
                <a:ext uri="{FF2B5EF4-FFF2-40B4-BE49-F238E27FC236}">
                  <a16:creationId xmlns:a16="http://schemas.microsoft.com/office/drawing/2014/main" id="{118BF997-76D4-1743-BBD6-1081DFCA049B}"/>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2">
              <a:extLst>
                <a:ext uri="{FF2B5EF4-FFF2-40B4-BE49-F238E27FC236}">
                  <a16:creationId xmlns:a16="http://schemas.microsoft.com/office/drawing/2014/main" id="{F0597B8F-0E8D-394D-B453-D55A8DD91F3E}"/>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3">
              <a:extLst>
                <a:ext uri="{FF2B5EF4-FFF2-40B4-BE49-F238E27FC236}">
                  <a16:creationId xmlns:a16="http://schemas.microsoft.com/office/drawing/2014/main" id="{06A81B07-3831-3B44-A441-559F57B9D318}"/>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4">
              <a:extLst>
                <a:ext uri="{FF2B5EF4-FFF2-40B4-BE49-F238E27FC236}">
                  <a16:creationId xmlns:a16="http://schemas.microsoft.com/office/drawing/2014/main" id="{E1DCBEAC-7FF2-9C4D-8E2B-87E58E54233D}"/>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5">
              <a:extLst>
                <a:ext uri="{FF2B5EF4-FFF2-40B4-BE49-F238E27FC236}">
                  <a16:creationId xmlns:a16="http://schemas.microsoft.com/office/drawing/2014/main" id="{CD8448BB-20F9-2A49-983E-C570A4F1C861}"/>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6">
              <a:extLst>
                <a:ext uri="{FF2B5EF4-FFF2-40B4-BE49-F238E27FC236}">
                  <a16:creationId xmlns:a16="http://schemas.microsoft.com/office/drawing/2014/main" id="{DE6F225C-0209-DE4E-B452-2B4F4C61402F}"/>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7">
              <a:extLst>
                <a:ext uri="{FF2B5EF4-FFF2-40B4-BE49-F238E27FC236}">
                  <a16:creationId xmlns:a16="http://schemas.microsoft.com/office/drawing/2014/main" id="{BB69DCE3-478E-784B-8A21-E77D5681A980}"/>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78">
              <a:extLst>
                <a:ext uri="{FF2B5EF4-FFF2-40B4-BE49-F238E27FC236}">
                  <a16:creationId xmlns:a16="http://schemas.microsoft.com/office/drawing/2014/main" id="{D1DEE1C8-6EE7-0A4B-9646-01FCF49803A4}"/>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79">
              <a:extLst>
                <a:ext uri="{FF2B5EF4-FFF2-40B4-BE49-F238E27FC236}">
                  <a16:creationId xmlns:a16="http://schemas.microsoft.com/office/drawing/2014/main" id="{A37B5388-13A7-AB41-B995-68C152B18AC5}"/>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80">
              <a:extLst>
                <a:ext uri="{FF2B5EF4-FFF2-40B4-BE49-F238E27FC236}">
                  <a16:creationId xmlns:a16="http://schemas.microsoft.com/office/drawing/2014/main" id="{0C78CBDE-3402-6841-8297-10D4793803D2}"/>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81">
              <a:extLst>
                <a:ext uri="{FF2B5EF4-FFF2-40B4-BE49-F238E27FC236}">
                  <a16:creationId xmlns:a16="http://schemas.microsoft.com/office/drawing/2014/main" id="{564D29FE-004B-1A41-B042-BE47610716CD}"/>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2">
              <a:extLst>
                <a:ext uri="{FF2B5EF4-FFF2-40B4-BE49-F238E27FC236}">
                  <a16:creationId xmlns:a16="http://schemas.microsoft.com/office/drawing/2014/main" id="{2C696A19-07BD-C646-AAB0-7595E6304C7C}"/>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3">
              <a:extLst>
                <a:ext uri="{FF2B5EF4-FFF2-40B4-BE49-F238E27FC236}">
                  <a16:creationId xmlns:a16="http://schemas.microsoft.com/office/drawing/2014/main" id="{4DEA18CA-263F-8A45-ADC6-01A566C8FB4C}"/>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4">
              <a:extLst>
                <a:ext uri="{FF2B5EF4-FFF2-40B4-BE49-F238E27FC236}">
                  <a16:creationId xmlns:a16="http://schemas.microsoft.com/office/drawing/2014/main" id="{CC5C4E47-D704-6649-85D6-755BD7F8FBA9}"/>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5">
              <a:extLst>
                <a:ext uri="{FF2B5EF4-FFF2-40B4-BE49-F238E27FC236}">
                  <a16:creationId xmlns:a16="http://schemas.microsoft.com/office/drawing/2014/main" id="{E72FABD0-EB7E-AD4E-B792-3F3AE9EC5B4A}"/>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6">
              <a:extLst>
                <a:ext uri="{FF2B5EF4-FFF2-40B4-BE49-F238E27FC236}">
                  <a16:creationId xmlns:a16="http://schemas.microsoft.com/office/drawing/2014/main" id="{391D1E09-05EE-BB4A-9869-148042996145}"/>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7">
              <a:extLst>
                <a:ext uri="{FF2B5EF4-FFF2-40B4-BE49-F238E27FC236}">
                  <a16:creationId xmlns:a16="http://schemas.microsoft.com/office/drawing/2014/main" id="{E80F7608-FAE3-8549-9BDA-9D6FA955FE18}"/>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88">
              <a:extLst>
                <a:ext uri="{FF2B5EF4-FFF2-40B4-BE49-F238E27FC236}">
                  <a16:creationId xmlns:a16="http://schemas.microsoft.com/office/drawing/2014/main" id="{23B279DA-3DA2-D142-8E03-1E2DB229E97D}"/>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89">
              <a:extLst>
                <a:ext uri="{FF2B5EF4-FFF2-40B4-BE49-F238E27FC236}">
                  <a16:creationId xmlns:a16="http://schemas.microsoft.com/office/drawing/2014/main" id="{7C332309-D1CE-6F46-A717-CACA12FC1DCF}"/>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90">
              <a:extLst>
                <a:ext uri="{FF2B5EF4-FFF2-40B4-BE49-F238E27FC236}">
                  <a16:creationId xmlns:a16="http://schemas.microsoft.com/office/drawing/2014/main" id="{0D29DCC2-FEC1-4947-A94F-CEAFD14C3862}"/>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91">
              <a:extLst>
                <a:ext uri="{FF2B5EF4-FFF2-40B4-BE49-F238E27FC236}">
                  <a16:creationId xmlns:a16="http://schemas.microsoft.com/office/drawing/2014/main" id="{B464C5DA-6CCD-7748-883B-A4E9BC4CB795}"/>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2">
              <a:extLst>
                <a:ext uri="{FF2B5EF4-FFF2-40B4-BE49-F238E27FC236}">
                  <a16:creationId xmlns:a16="http://schemas.microsoft.com/office/drawing/2014/main" id="{5F5EBE95-87DE-C548-9305-7BF0631224F5}"/>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3">
              <a:extLst>
                <a:ext uri="{FF2B5EF4-FFF2-40B4-BE49-F238E27FC236}">
                  <a16:creationId xmlns:a16="http://schemas.microsoft.com/office/drawing/2014/main" id="{17F6672C-A606-5149-8580-E951C98972C5}"/>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4">
              <a:extLst>
                <a:ext uri="{FF2B5EF4-FFF2-40B4-BE49-F238E27FC236}">
                  <a16:creationId xmlns:a16="http://schemas.microsoft.com/office/drawing/2014/main" id="{35B64A30-B5B9-F74A-86DC-0F838113C9D5}"/>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5">
              <a:extLst>
                <a:ext uri="{FF2B5EF4-FFF2-40B4-BE49-F238E27FC236}">
                  <a16:creationId xmlns:a16="http://schemas.microsoft.com/office/drawing/2014/main" id="{7F8232BF-28E7-0345-93DB-102F9241DD50}"/>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6">
              <a:extLst>
                <a:ext uri="{FF2B5EF4-FFF2-40B4-BE49-F238E27FC236}">
                  <a16:creationId xmlns:a16="http://schemas.microsoft.com/office/drawing/2014/main" id="{108B4345-F053-0A42-87F9-B89D4EF68289}"/>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7">
              <a:extLst>
                <a:ext uri="{FF2B5EF4-FFF2-40B4-BE49-F238E27FC236}">
                  <a16:creationId xmlns:a16="http://schemas.microsoft.com/office/drawing/2014/main" id="{8CAA10F9-33B6-5747-984A-2E1CE3626279}"/>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198">
              <a:extLst>
                <a:ext uri="{FF2B5EF4-FFF2-40B4-BE49-F238E27FC236}">
                  <a16:creationId xmlns:a16="http://schemas.microsoft.com/office/drawing/2014/main" id="{BCA4533B-6666-0342-8FC3-1FF37DCA8DF9}"/>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199">
              <a:extLst>
                <a:ext uri="{FF2B5EF4-FFF2-40B4-BE49-F238E27FC236}">
                  <a16:creationId xmlns:a16="http://schemas.microsoft.com/office/drawing/2014/main" id="{3F809D2B-64DA-D045-962F-74C9F575E36E}"/>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200">
              <a:extLst>
                <a:ext uri="{FF2B5EF4-FFF2-40B4-BE49-F238E27FC236}">
                  <a16:creationId xmlns:a16="http://schemas.microsoft.com/office/drawing/2014/main" id="{606F720B-30FE-E14F-B9C1-4BB967A58590}"/>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201">
              <a:extLst>
                <a:ext uri="{FF2B5EF4-FFF2-40B4-BE49-F238E27FC236}">
                  <a16:creationId xmlns:a16="http://schemas.microsoft.com/office/drawing/2014/main" id="{F526841D-B20C-4443-87D3-528DE28A6506}"/>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2">
              <a:extLst>
                <a:ext uri="{FF2B5EF4-FFF2-40B4-BE49-F238E27FC236}">
                  <a16:creationId xmlns:a16="http://schemas.microsoft.com/office/drawing/2014/main" id="{A17B99AD-F14B-F84C-A021-77E347405E6E}"/>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3">
              <a:extLst>
                <a:ext uri="{FF2B5EF4-FFF2-40B4-BE49-F238E27FC236}">
                  <a16:creationId xmlns:a16="http://schemas.microsoft.com/office/drawing/2014/main" id="{852B043F-EC9D-694A-8FF0-0D36AA415D98}"/>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4">
              <a:extLst>
                <a:ext uri="{FF2B5EF4-FFF2-40B4-BE49-F238E27FC236}">
                  <a16:creationId xmlns:a16="http://schemas.microsoft.com/office/drawing/2014/main" id="{1B53406F-C321-2A42-801C-263357CCAE01}"/>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5">
              <a:extLst>
                <a:ext uri="{FF2B5EF4-FFF2-40B4-BE49-F238E27FC236}">
                  <a16:creationId xmlns:a16="http://schemas.microsoft.com/office/drawing/2014/main" id="{D692EE11-6E21-0D40-80D1-ED1FA8D9C17F}"/>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6">
              <a:extLst>
                <a:ext uri="{FF2B5EF4-FFF2-40B4-BE49-F238E27FC236}">
                  <a16:creationId xmlns:a16="http://schemas.microsoft.com/office/drawing/2014/main" id="{462DB711-AD6B-2345-BD70-29967DA9BA22}"/>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7">
              <a:extLst>
                <a:ext uri="{FF2B5EF4-FFF2-40B4-BE49-F238E27FC236}">
                  <a16:creationId xmlns:a16="http://schemas.microsoft.com/office/drawing/2014/main" id="{12A9C8AA-C8EB-7B4D-BDD0-4A8FC0BF7CD8}"/>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08">
              <a:extLst>
                <a:ext uri="{FF2B5EF4-FFF2-40B4-BE49-F238E27FC236}">
                  <a16:creationId xmlns:a16="http://schemas.microsoft.com/office/drawing/2014/main" id="{9C25C301-31C1-9746-B551-89F1A649FACA}"/>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09">
              <a:extLst>
                <a:ext uri="{FF2B5EF4-FFF2-40B4-BE49-F238E27FC236}">
                  <a16:creationId xmlns:a16="http://schemas.microsoft.com/office/drawing/2014/main" id="{3486D993-4B4B-6E4C-B8C4-066753728109}"/>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10">
              <a:extLst>
                <a:ext uri="{FF2B5EF4-FFF2-40B4-BE49-F238E27FC236}">
                  <a16:creationId xmlns:a16="http://schemas.microsoft.com/office/drawing/2014/main" id="{72A91E69-8413-794B-B57E-9480A92CCE3E}"/>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11">
              <a:extLst>
                <a:ext uri="{FF2B5EF4-FFF2-40B4-BE49-F238E27FC236}">
                  <a16:creationId xmlns:a16="http://schemas.microsoft.com/office/drawing/2014/main" id="{12725581-D7D7-B647-8EC2-EEDC68EB07F2}"/>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2">
              <a:extLst>
                <a:ext uri="{FF2B5EF4-FFF2-40B4-BE49-F238E27FC236}">
                  <a16:creationId xmlns:a16="http://schemas.microsoft.com/office/drawing/2014/main" id="{908D71EA-2B82-1C48-8775-13F090DD66B0}"/>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3">
              <a:extLst>
                <a:ext uri="{FF2B5EF4-FFF2-40B4-BE49-F238E27FC236}">
                  <a16:creationId xmlns:a16="http://schemas.microsoft.com/office/drawing/2014/main" id="{7D85D734-0F1E-C245-9D15-BEED53F167D9}"/>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4">
              <a:extLst>
                <a:ext uri="{FF2B5EF4-FFF2-40B4-BE49-F238E27FC236}">
                  <a16:creationId xmlns:a16="http://schemas.microsoft.com/office/drawing/2014/main" id="{C7F81770-CC23-2040-BB45-71F091DD222C}"/>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5">
              <a:extLst>
                <a:ext uri="{FF2B5EF4-FFF2-40B4-BE49-F238E27FC236}">
                  <a16:creationId xmlns:a16="http://schemas.microsoft.com/office/drawing/2014/main" id="{072AEC50-BB8C-3047-BE6A-BD125A51A75B}"/>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6">
              <a:extLst>
                <a:ext uri="{FF2B5EF4-FFF2-40B4-BE49-F238E27FC236}">
                  <a16:creationId xmlns:a16="http://schemas.microsoft.com/office/drawing/2014/main" id="{2D194F58-3609-6240-870A-9E261D2971AE}"/>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7">
              <a:extLst>
                <a:ext uri="{FF2B5EF4-FFF2-40B4-BE49-F238E27FC236}">
                  <a16:creationId xmlns:a16="http://schemas.microsoft.com/office/drawing/2014/main" id="{25FC5049-D83E-9F4F-95A1-FDF2A403A97B}"/>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18">
              <a:extLst>
                <a:ext uri="{FF2B5EF4-FFF2-40B4-BE49-F238E27FC236}">
                  <a16:creationId xmlns:a16="http://schemas.microsoft.com/office/drawing/2014/main" id="{7E2EE589-AF41-3944-80CC-5568595BE329}"/>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19">
              <a:extLst>
                <a:ext uri="{FF2B5EF4-FFF2-40B4-BE49-F238E27FC236}">
                  <a16:creationId xmlns:a16="http://schemas.microsoft.com/office/drawing/2014/main" id="{B67048C1-ECE5-7C4F-B194-7162153C6544}"/>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20">
              <a:extLst>
                <a:ext uri="{FF2B5EF4-FFF2-40B4-BE49-F238E27FC236}">
                  <a16:creationId xmlns:a16="http://schemas.microsoft.com/office/drawing/2014/main" id="{E9DF0FF1-FD17-034E-8AEF-03FBAF1F9DC5}"/>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21">
              <a:extLst>
                <a:ext uri="{FF2B5EF4-FFF2-40B4-BE49-F238E27FC236}">
                  <a16:creationId xmlns:a16="http://schemas.microsoft.com/office/drawing/2014/main" id="{706900CB-95CE-9444-9E2B-67A773690547}"/>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2">
              <a:extLst>
                <a:ext uri="{FF2B5EF4-FFF2-40B4-BE49-F238E27FC236}">
                  <a16:creationId xmlns:a16="http://schemas.microsoft.com/office/drawing/2014/main" id="{BFA03B58-E532-E947-A688-8CF8ADEBE639}"/>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3">
              <a:extLst>
                <a:ext uri="{FF2B5EF4-FFF2-40B4-BE49-F238E27FC236}">
                  <a16:creationId xmlns:a16="http://schemas.microsoft.com/office/drawing/2014/main" id="{F6CC55B0-ABF8-0348-8960-0A244A4DDEC8}"/>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4">
              <a:extLst>
                <a:ext uri="{FF2B5EF4-FFF2-40B4-BE49-F238E27FC236}">
                  <a16:creationId xmlns:a16="http://schemas.microsoft.com/office/drawing/2014/main" id="{6F06DA01-C1D1-164F-A214-2EEC584C6B0E}"/>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5">
              <a:extLst>
                <a:ext uri="{FF2B5EF4-FFF2-40B4-BE49-F238E27FC236}">
                  <a16:creationId xmlns:a16="http://schemas.microsoft.com/office/drawing/2014/main" id="{90DA5255-585B-4342-AAB3-BA683FF2909A}"/>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6">
              <a:extLst>
                <a:ext uri="{FF2B5EF4-FFF2-40B4-BE49-F238E27FC236}">
                  <a16:creationId xmlns:a16="http://schemas.microsoft.com/office/drawing/2014/main" id="{21229F88-0952-A94D-A2C0-870D9AD23CC9}"/>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7">
              <a:extLst>
                <a:ext uri="{FF2B5EF4-FFF2-40B4-BE49-F238E27FC236}">
                  <a16:creationId xmlns:a16="http://schemas.microsoft.com/office/drawing/2014/main" id="{B688B32B-C366-D746-98F3-03FF6289CCC8}"/>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28">
              <a:extLst>
                <a:ext uri="{FF2B5EF4-FFF2-40B4-BE49-F238E27FC236}">
                  <a16:creationId xmlns:a16="http://schemas.microsoft.com/office/drawing/2014/main" id="{FA5B8C6D-B369-BE48-9E71-855AE4F65DE4}"/>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29">
              <a:extLst>
                <a:ext uri="{FF2B5EF4-FFF2-40B4-BE49-F238E27FC236}">
                  <a16:creationId xmlns:a16="http://schemas.microsoft.com/office/drawing/2014/main" id="{B6613C38-B591-7849-A6AC-85A0B7D85681}"/>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30">
              <a:extLst>
                <a:ext uri="{FF2B5EF4-FFF2-40B4-BE49-F238E27FC236}">
                  <a16:creationId xmlns:a16="http://schemas.microsoft.com/office/drawing/2014/main" id="{A720C081-93ED-754A-A4BB-71BF6E1B1C91}"/>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31">
              <a:extLst>
                <a:ext uri="{FF2B5EF4-FFF2-40B4-BE49-F238E27FC236}">
                  <a16:creationId xmlns:a16="http://schemas.microsoft.com/office/drawing/2014/main" id="{C7D1A435-8D5C-C341-8A48-0CAD336E99C3}"/>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2">
              <a:extLst>
                <a:ext uri="{FF2B5EF4-FFF2-40B4-BE49-F238E27FC236}">
                  <a16:creationId xmlns:a16="http://schemas.microsoft.com/office/drawing/2014/main" id="{FA352D24-20F0-044E-BE05-8530916339B8}"/>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3">
              <a:extLst>
                <a:ext uri="{FF2B5EF4-FFF2-40B4-BE49-F238E27FC236}">
                  <a16:creationId xmlns:a16="http://schemas.microsoft.com/office/drawing/2014/main" id="{AEFE6D13-4D39-5B4A-A600-93456EEF960C}"/>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4">
              <a:extLst>
                <a:ext uri="{FF2B5EF4-FFF2-40B4-BE49-F238E27FC236}">
                  <a16:creationId xmlns:a16="http://schemas.microsoft.com/office/drawing/2014/main" id="{3060E3CE-5C2E-684C-9EE4-A44F4AAA4923}"/>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5">
              <a:extLst>
                <a:ext uri="{FF2B5EF4-FFF2-40B4-BE49-F238E27FC236}">
                  <a16:creationId xmlns:a16="http://schemas.microsoft.com/office/drawing/2014/main" id="{D8735783-F9F2-F149-8708-C977F5CD985D}"/>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6">
              <a:extLst>
                <a:ext uri="{FF2B5EF4-FFF2-40B4-BE49-F238E27FC236}">
                  <a16:creationId xmlns:a16="http://schemas.microsoft.com/office/drawing/2014/main" id="{C3356343-1A29-D34B-924C-BDA2DF43F7A2}"/>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7">
              <a:extLst>
                <a:ext uri="{FF2B5EF4-FFF2-40B4-BE49-F238E27FC236}">
                  <a16:creationId xmlns:a16="http://schemas.microsoft.com/office/drawing/2014/main" id="{8349E870-ED9A-C24D-BE7C-5092DF076732}"/>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38">
              <a:extLst>
                <a:ext uri="{FF2B5EF4-FFF2-40B4-BE49-F238E27FC236}">
                  <a16:creationId xmlns:a16="http://schemas.microsoft.com/office/drawing/2014/main" id="{7D52894B-448B-7143-8125-0B91947617E5}"/>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39">
              <a:extLst>
                <a:ext uri="{FF2B5EF4-FFF2-40B4-BE49-F238E27FC236}">
                  <a16:creationId xmlns:a16="http://schemas.microsoft.com/office/drawing/2014/main" id="{EE9DBD80-FA4B-9847-9F13-BDA094A06BC9}"/>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40">
              <a:extLst>
                <a:ext uri="{FF2B5EF4-FFF2-40B4-BE49-F238E27FC236}">
                  <a16:creationId xmlns:a16="http://schemas.microsoft.com/office/drawing/2014/main" id="{D60897FA-AADF-CA48-841B-DB4F208D1AC8}"/>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41">
              <a:extLst>
                <a:ext uri="{FF2B5EF4-FFF2-40B4-BE49-F238E27FC236}">
                  <a16:creationId xmlns:a16="http://schemas.microsoft.com/office/drawing/2014/main" id="{F9EAED93-D128-BC4D-B3B0-4E9F06AD9A42}"/>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2">
              <a:extLst>
                <a:ext uri="{FF2B5EF4-FFF2-40B4-BE49-F238E27FC236}">
                  <a16:creationId xmlns:a16="http://schemas.microsoft.com/office/drawing/2014/main" id="{BA57CC18-A37A-904C-89EB-CC695A2D54C3}"/>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3">
              <a:extLst>
                <a:ext uri="{FF2B5EF4-FFF2-40B4-BE49-F238E27FC236}">
                  <a16:creationId xmlns:a16="http://schemas.microsoft.com/office/drawing/2014/main" id="{82151F12-AFBA-3140-BACE-277235BBC2A8}"/>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4">
              <a:extLst>
                <a:ext uri="{FF2B5EF4-FFF2-40B4-BE49-F238E27FC236}">
                  <a16:creationId xmlns:a16="http://schemas.microsoft.com/office/drawing/2014/main" id="{271A56AC-5212-A140-9428-C8100A2650F6}"/>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5">
              <a:extLst>
                <a:ext uri="{FF2B5EF4-FFF2-40B4-BE49-F238E27FC236}">
                  <a16:creationId xmlns:a16="http://schemas.microsoft.com/office/drawing/2014/main" id="{29A567A5-C1F9-4240-A6D7-8FE4B674E0F7}"/>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6">
              <a:extLst>
                <a:ext uri="{FF2B5EF4-FFF2-40B4-BE49-F238E27FC236}">
                  <a16:creationId xmlns:a16="http://schemas.microsoft.com/office/drawing/2014/main" id="{707E9918-A1F4-D74C-B730-3CC4DC03BCB0}"/>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7">
              <a:extLst>
                <a:ext uri="{FF2B5EF4-FFF2-40B4-BE49-F238E27FC236}">
                  <a16:creationId xmlns:a16="http://schemas.microsoft.com/office/drawing/2014/main" id="{A9A6EBBD-D8EC-AF4D-86AD-FD50898E9437}"/>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48">
              <a:extLst>
                <a:ext uri="{FF2B5EF4-FFF2-40B4-BE49-F238E27FC236}">
                  <a16:creationId xmlns:a16="http://schemas.microsoft.com/office/drawing/2014/main" id="{AFEA4B6D-A3D3-524C-BCFA-91BBA2B02314}"/>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49">
              <a:extLst>
                <a:ext uri="{FF2B5EF4-FFF2-40B4-BE49-F238E27FC236}">
                  <a16:creationId xmlns:a16="http://schemas.microsoft.com/office/drawing/2014/main" id="{FBEEAB0A-5EEE-1447-8544-9CC742F0BC9B}"/>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50">
              <a:extLst>
                <a:ext uri="{FF2B5EF4-FFF2-40B4-BE49-F238E27FC236}">
                  <a16:creationId xmlns:a16="http://schemas.microsoft.com/office/drawing/2014/main" id="{1775A109-37B0-0B41-8685-DD7510515A5B}"/>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51">
              <a:extLst>
                <a:ext uri="{FF2B5EF4-FFF2-40B4-BE49-F238E27FC236}">
                  <a16:creationId xmlns:a16="http://schemas.microsoft.com/office/drawing/2014/main" id="{3D681FC3-6AA4-ED4F-B0A0-FDC80159432B}"/>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2">
              <a:extLst>
                <a:ext uri="{FF2B5EF4-FFF2-40B4-BE49-F238E27FC236}">
                  <a16:creationId xmlns:a16="http://schemas.microsoft.com/office/drawing/2014/main" id="{161535C3-9C95-154F-82D7-DDC42C6D327C}"/>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3">
              <a:extLst>
                <a:ext uri="{FF2B5EF4-FFF2-40B4-BE49-F238E27FC236}">
                  <a16:creationId xmlns:a16="http://schemas.microsoft.com/office/drawing/2014/main" id="{BE25C349-4ED1-CB4E-99BB-F1F96D7EB051}"/>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4">
              <a:extLst>
                <a:ext uri="{FF2B5EF4-FFF2-40B4-BE49-F238E27FC236}">
                  <a16:creationId xmlns:a16="http://schemas.microsoft.com/office/drawing/2014/main" id="{174967DC-3DBD-F847-A9C8-6FFBDCA192B3}"/>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5">
              <a:extLst>
                <a:ext uri="{FF2B5EF4-FFF2-40B4-BE49-F238E27FC236}">
                  <a16:creationId xmlns:a16="http://schemas.microsoft.com/office/drawing/2014/main" id="{F1931A6B-8F8A-6B41-98F1-EA0A4F17C6B4}"/>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6">
              <a:extLst>
                <a:ext uri="{FF2B5EF4-FFF2-40B4-BE49-F238E27FC236}">
                  <a16:creationId xmlns:a16="http://schemas.microsoft.com/office/drawing/2014/main" id="{E5D5C172-7D57-2240-9CA4-30A2DE48D4A3}"/>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7">
              <a:extLst>
                <a:ext uri="{FF2B5EF4-FFF2-40B4-BE49-F238E27FC236}">
                  <a16:creationId xmlns:a16="http://schemas.microsoft.com/office/drawing/2014/main" id="{A43867FF-5D2B-D64F-AECC-863081C7E3A2}"/>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58">
              <a:extLst>
                <a:ext uri="{FF2B5EF4-FFF2-40B4-BE49-F238E27FC236}">
                  <a16:creationId xmlns:a16="http://schemas.microsoft.com/office/drawing/2014/main" id="{3B34D448-27BF-2E44-A173-A6AAEEEA86CF}"/>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59">
              <a:extLst>
                <a:ext uri="{FF2B5EF4-FFF2-40B4-BE49-F238E27FC236}">
                  <a16:creationId xmlns:a16="http://schemas.microsoft.com/office/drawing/2014/main" id="{6CDF2BB3-20C6-2347-8988-48D6139FEAD1}"/>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60">
              <a:extLst>
                <a:ext uri="{FF2B5EF4-FFF2-40B4-BE49-F238E27FC236}">
                  <a16:creationId xmlns:a16="http://schemas.microsoft.com/office/drawing/2014/main" id="{B2F43914-7806-374C-9865-2F7F1A9BD8B8}"/>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61">
              <a:extLst>
                <a:ext uri="{FF2B5EF4-FFF2-40B4-BE49-F238E27FC236}">
                  <a16:creationId xmlns:a16="http://schemas.microsoft.com/office/drawing/2014/main" id="{0B32076A-8DD2-D24A-AB44-BB03C46BEDC1}"/>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7" name="Freeform 262">
              <a:extLst>
                <a:ext uri="{FF2B5EF4-FFF2-40B4-BE49-F238E27FC236}">
                  <a16:creationId xmlns:a16="http://schemas.microsoft.com/office/drawing/2014/main" id="{53D6F764-D192-AD4F-B40F-4B6C59056485}"/>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8" name="Freeform 263">
              <a:extLst>
                <a:ext uri="{FF2B5EF4-FFF2-40B4-BE49-F238E27FC236}">
                  <a16:creationId xmlns:a16="http://schemas.microsoft.com/office/drawing/2014/main" id="{7E26225C-382A-0444-BD4B-B90A2C7E1C47}"/>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435183869"/>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General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rgbClr val="1F6093">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b="0" i="0">
              <a:solidFill>
                <a:schemeClr val="bg1"/>
              </a:solidFill>
              <a:latin typeface="Calibri Regular" charset="0"/>
            </a:endParaRPr>
          </a:p>
        </p:txBody>
      </p:sp>
      <p:pic>
        <p:nvPicPr>
          <p:cNvPr id="8" name="Picture 7">
            <a:extLst>
              <a:ext uri="{FF2B5EF4-FFF2-40B4-BE49-F238E27FC236}">
                <a16:creationId xmlns:a16="http://schemas.microsoft.com/office/drawing/2014/main" id="{6F98B95C-A41C-BA4C-87B2-530E39A17322}"/>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9" name="Title 1">
            <a:extLst>
              <a:ext uri="{FF2B5EF4-FFF2-40B4-BE49-F238E27FC236}">
                <a16:creationId xmlns:a16="http://schemas.microsoft.com/office/drawing/2014/main" id="{88566239-F343-2140-A971-F50453DD6DF9}"/>
              </a:ext>
            </a:extLst>
          </p:cNvPr>
          <p:cNvSpPr>
            <a:spLocks noGrp="1"/>
          </p:cNvSpPr>
          <p:nvPr>
            <p:ph type="title"/>
          </p:nvPr>
        </p:nvSpPr>
        <p:spPr>
          <a:xfrm>
            <a:off x="838200" y="365125"/>
            <a:ext cx="10515600" cy="1325563"/>
          </a:xfrm>
        </p:spPr>
        <p:txBody>
          <a:bodyPr/>
          <a:lstStyle>
            <a:lvl1pPr>
              <a:defRPr>
                <a:solidFill>
                  <a:schemeClr val="bg1"/>
                </a:solidFill>
              </a:defRPr>
            </a:lvl1pPr>
          </a:lstStyle>
          <a:p>
            <a:r>
              <a:rPr lang="en-US"/>
              <a:t>Click to edit Master title style</a:t>
            </a:r>
          </a:p>
        </p:txBody>
      </p:sp>
      <p:sp>
        <p:nvSpPr>
          <p:cNvPr id="10" name="Content Placeholder 2">
            <a:extLst>
              <a:ext uri="{FF2B5EF4-FFF2-40B4-BE49-F238E27FC236}">
                <a16:creationId xmlns:a16="http://schemas.microsoft.com/office/drawing/2014/main" id="{27FFDE07-E9F6-1743-8B92-82FD02423ED8}"/>
              </a:ext>
            </a:extLst>
          </p:cNvPr>
          <p:cNvSpPr>
            <a:spLocks noGrp="1"/>
          </p:cNvSpPr>
          <p:nvPr>
            <p:ph sz="half" idx="1"/>
          </p:nvPr>
        </p:nvSpPr>
        <p:spPr>
          <a:xfrm>
            <a:off x="838200" y="1825625"/>
            <a:ext cx="5181600" cy="410749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3">
            <a:extLst>
              <a:ext uri="{FF2B5EF4-FFF2-40B4-BE49-F238E27FC236}">
                <a16:creationId xmlns:a16="http://schemas.microsoft.com/office/drawing/2014/main" id="{CB9B7315-0BD1-DF45-8D83-6CEB18E90C8F}"/>
              </a:ext>
            </a:extLst>
          </p:cNvPr>
          <p:cNvSpPr>
            <a:spLocks noGrp="1"/>
          </p:cNvSpPr>
          <p:nvPr>
            <p:ph sz="half" idx="2"/>
          </p:nvPr>
        </p:nvSpPr>
        <p:spPr>
          <a:xfrm>
            <a:off x="6172200" y="1825625"/>
            <a:ext cx="5181600" cy="410749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4" name="Straight Connector 13">
            <a:extLst>
              <a:ext uri="{FF2B5EF4-FFF2-40B4-BE49-F238E27FC236}">
                <a16:creationId xmlns:a16="http://schemas.microsoft.com/office/drawing/2014/main" id="{56FFF68A-6DBA-864B-ABE7-F0B184807F5B}"/>
              </a:ext>
            </a:extLst>
          </p:cNvPr>
          <p:cNvCxnSpPr/>
          <p:nvPr userDrawn="1"/>
        </p:nvCxnSpPr>
        <p:spPr>
          <a:xfrm>
            <a:off x="838200" y="6117535"/>
            <a:ext cx="1051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ACED8D4-56E8-F24F-863F-0E4DA768B332}"/>
              </a:ext>
            </a:extLst>
          </p:cNvPr>
          <p:cNvSpPr txBox="1"/>
          <p:nvPr userDrawn="1"/>
        </p:nvSpPr>
        <p:spPr>
          <a:xfrm>
            <a:off x="9156357" y="6301944"/>
            <a:ext cx="2197443"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grpSp>
        <p:nvGrpSpPr>
          <p:cNvPr id="156" name="Group 3">
            <a:extLst>
              <a:ext uri="{FF2B5EF4-FFF2-40B4-BE49-F238E27FC236}">
                <a16:creationId xmlns:a16="http://schemas.microsoft.com/office/drawing/2014/main" id="{B7F6D213-9FEB-6D4A-A64E-B24ED30322B7}"/>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7" name="Freeform 140">
              <a:extLst>
                <a:ext uri="{FF2B5EF4-FFF2-40B4-BE49-F238E27FC236}">
                  <a16:creationId xmlns:a16="http://schemas.microsoft.com/office/drawing/2014/main" id="{C9CB3C45-0062-5746-9815-5228737C3FEB}"/>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1">
              <a:extLst>
                <a:ext uri="{FF2B5EF4-FFF2-40B4-BE49-F238E27FC236}">
                  <a16:creationId xmlns:a16="http://schemas.microsoft.com/office/drawing/2014/main" id="{3F31B27E-B032-D546-A0CC-B7A1BB7B7D5C}"/>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42">
              <a:extLst>
                <a:ext uri="{FF2B5EF4-FFF2-40B4-BE49-F238E27FC236}">
                  <a16:creationId xmlns:a16="http://schemas.microsoft.com/office/drawing/2014/main" id="{BF472639-3D7A-3047-8A59-926847829A5A}"/>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3">
              <a:extLst>
                <a:ext uri="{FF2B5EF4-FFF2-40B4-BE49-F238E27FC236}">
                  <a16:creationId xmlns:a16="http://schemas.microsoft.com/office/drawing/2014/main" id="{7AADF0CE-D4D7-A54B-AD8C-78210B5C4172}"/>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4">
              <a:extLst>
                <a:ext uri="{FF2B5EF4-FFF2-40B4-BE49-F238E27FC236}">
                  <a16:creationId xmlns:a16="http://schemas.microsoft.com/office/drawing/2014/main" id="{92E6465C-5C93-5A43-82C7-898B5E5D6112}"/>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45">
              <a:extLst>
                <a:ext uri="{FF2B5EF4-FFF2-40B4-BE49-F238E27FC236}">
                  <a16:creationId xmlns:a16="http://schemas.microsoft.com/office/drawing/2014/main" id="{F665148B-DC9B-E944-B550-4CE2265C5802}"/>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46">
              <a:extLst>
                <a:ext uri="{FF2B5EF4-FFF2-40B4-BE49-F238E27FC236}">
                  <a16:creationId xmlns:a16="http://schemas.microsoft.com/office/drawing/2014/main" id="{764A2E2D-9198-0548-85E5-E7806FF48F66}"/>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47">
              <a:extLst>
                <a:ext uri="{FF2B5EF4-FFF2-40B4-BE49-F238E27FC236}">
                  <a16:creationId xmlns:a16="http://schemas.microsoft.com/office/drawing/2014/main" id="{DC69AF6F-8ECB-4C44-AEB4-4AE05598817E}"/>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48">
              <a:extLst>
                <a:ext uri="{FF2B5EF4-FFF2-40B4-BE49-F238E27FC236}">
                  <a16:creationId xmlns:a16="http://schemas.microsoft.com/office/drawing/2014/main" id="{CA754BA1-5B8C-364C-B1F8-B1DBA9A84B07}"/>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49">
              <a:extLst>
                <a:ext uri="{FF2B5EF4-FFF2-40B4-BE49-F238E27FC236}">
                  <a16:creationId xmlns:a16="http://schemas.microsoft.com/office/drawing/2014/main" id="{19324197-E749-9045-AF5D-DDA5BCD331F9}"/>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0">
              <a:extLst>
                <a:ext uri="{FF2B5EF4-FFF2-40B4-BE49-F238E27FC236}">
                  <a16:creationId xmlns:a16="http://schemas.microsoft.com/office/drawing/2014/main" id="{8BAE44D9-4525-FF48-8D9E-11CE6FF0438F}"/>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1">
              <a:extLst>
                <a:ext uri="{FF2B5EF4-FFF2-40B4-BE49-F238E27FC236}">
                  <a16:creationId xmlns:a16="http://schemas.microsoft.com/office/drawing/2014/main" id="{523940C3-A7F6-0E43-9E61-7FF6DA9554CF}"/>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2">
              <a:extLst>
                <a:ext uri="{FF2B5EF4-FFF2-40B4-BE49-F238E27FC236}">
                  <a16:creationId xmlns:a16="http://schemas.microsoft.com/office/drawing/2014/main" id="{B4665B01-37EF-DF4E-807A-ECBCB2431AFC}"/>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3">
              <a:extLst>
                <a:ext uri="{FF2B5EF4-FFF2-40B4-BE49-F238E27FC236}">
                  <a16:creationId xmlns:a16="http://schemas.microsoft.com/office/drawing/2014/main" id="{92992B4F-D2AD-BE44-825F-37FBF6BC3CAA}"/>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4">
              <a:extLst>
                <a:ext uri="{FF2B5EF4-FFF2-40B4-BE49-F238E27FC236}">
                  <a16:creationId xmlns:a16="http://schemas.microsoft.com/office/drawing/2014/main" id="{DA3C6CE9-348B-F644-9275-A5B49D29D16E}"/>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5">
              <a:extLst>
                <a:ext uri="{FF2B5EF4-FFF2-40B4-BE49-F238E27FC236}">
                  <a16:creationId xmlns:a16="http://schemas.microsoft.com/office/drawing/2014/main" id="{05BD7166-90EB-ED49-9E92-286FF3D7E57B}"/>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56">
              <a:extLst>
                <a:ext uri="{FF2B5EF4-FFF2-40B4-BE49-F238E27FC236}">
                  <a16:creationId xmlns:a16="http://schemas.microsoft.com/office/drawing/2014/main" id="{CEA48909-9BFC-2D44-BAFA-2FDA716FDB37}"/>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57">
              <a:extLst>
                <a:ext uri="{FF2B5EF4-FFF2-40B4-BE49-F238E27FC236}">
                  <a16:creationId xmlns:a16="http://schemas.microsoft.com/office/drawing/2014/main" id="{BE58ACE2-04D0-084F-8BCC-9B208FBF331F}"/>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58">
              <a:extLst>
                <a:ext uri="{FF2B5EF4-FFF2-40B4-BE49-F238E27FC236}">
                  <a16:creationId xmlns:a16="http://schemas.microsoft.com/office/drawing/2014/main" id="{AF706D2D-A3E0-5546-8CF7-43E542DC9362}"/>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59">
              <a:extLst>
                <a:ext uri="{FF2B5EF4-FFF2-40B4-BE49-F238E27FC236}">
                  <a16:creationId xmlns:a16="http://schemas.microsoft.com/office/drawing/2014/main" id="{CA988C44-9585-1142-89AA-32FD9D5C6937}"/>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0">
              <a:extLst>
                <a:ext uri="{FF2B5EF4-FFF2-40B4-BE49-F238E27FC236}">
                  <a16:creationId xmlns:a16="http://schemas.microsoft.com/office/drawing/2014/main" id="{D27A0A1A-534B-BB49-8685-25BD60F9D4DF}"/>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1">
              <a:extLst>
                <a:ext uri="{FF2B5EF4-FFF2-40B4-BE49-F238E27FC236}">
                  <a16:creationId xmlns:a16="http://schemas.microsoft.com/office/drawing/2014/main" id="{D08DC212-4C19-8041-8669-B0E663C57E8A}"/>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2">
              <a:extLst>
                <a:ext uri="{FF2B5EF4-FFF2-40B4-BE49-F238E27FC236}">
                  <a16:creationId xmlns:a16="http://schemas.microsoft.com/office/drawing/2014/main" id="{59232450-9F9E-5340-B2A1-08C79219DEAC}"/>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3">
              <a:extLst>
                <a:ext uri="{FF2B5EF4-FFF2-40B4-BE49-F238E27FC236}">
                  <a16:creationId xmlns:a16="http://schemas.microsoft.com/office/drawing/2014/main" id="{302CE2C0-54E0-FF48-87BE-2A8586BDB420}"/>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4">
              <a:extLst>
                <a:ext uri="{FF2B5EF4-FFF2-40B4-BE49-F238E27FC236}">
                  <a16:creationId xmlns:a16="http://schemas.microsoft.com/office/drawing/2014/main" id="{45B057CF-CDE4-CF49-BB92-CA8537F3FD63}"/>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5">
              <a:extLst>
                <a:ext uri="{FF2B5EF4-FFF2-40B4-BE49-F238E27FC236}">
                  <a16:creationId xmlns:a16="http://schemas.microsoft.com/office/drawing/2014/main" id="{404F89A3-3915-DF43-80BE-9B2B2B5F85C4}"/>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66">
              <a:extLst>
                <a:ext uri="{FF2B5EF4-FFF2-40B4-BE49-F238E27FC236}">
                  <a16:creationId xmlns:a16="http://schemas.microsoft.com/office/drawing/2014/main" id="{2FA8F81D-86D4-774C-9EF9-16A58F4439B2}"/>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67">
              <a:extLst>
                <a:ext uri="{FF2B5EF4-FFF2-40B4-BE49-F238E27FC236}">
                  <a16:creationId xmlns:a16="http://schemas.microsoft.com/office/drawing/2014/main" id="{928F9F41-C108-8F4B-8BFC-B40F83AFF284}"/>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68">
              <a:extLst>
                <a:ext uri="{FF2B5EF4-FFF2-40B4-BE49-F238E27FC236}">
                  <a16:creationId xmlns:a16="http://schemas.microsoft.com/office/drawing/2014/main" id="{AD502ECE-673A-0847-8805-685157C1045C}"/>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69">
              <a:extLst>
                <a:ext uri="{FF2B5EF4-FFF2-40B4-BE49-F238E27FC236}">
                  <a16:creationId xmlns:a16="http://schemas.microsoft.com/office/drawing/2014/main" id="{CB2D995E-D8FF-B847-9BEF-D3EFABF328CB}"/>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0">
              <a:extLst>
                <a:ext uri="{FF2B5EF4-FFF2-40B4-BE49-F238E27FC236}">
                  <a16:creationId xmlns:a16="http://schemas.microsoft.com/office/drawing/2014/main" id="{7EE431A2-A8C9-9947-9C8A-6E83B5AFB31D}"/>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1">
              <a:extLst>
                <a:ext uri="{FF2B5EF4-FFF2-40B4-BE49-F238E27FC236}">
                  <a16:creationId xmlns:a16="http://schemas.microsoft.com/office/drawing/2014/main" id="{B6340FFC-E200-774C-BB68-4A7F90B11D11}"/>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2">
              <a:extLst>
                <a:ext uri="{FF2B5EF4-FFF2-40B4-BE49-F238E27FC236}">
                  <a16:creationId xmlns:a16="http://schemas.microsoft.com/office/drawing/2014/main" id="{CF6A9AE1-61DF-C344-902A-1490DEF5AF7E}"/>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3">
              <a:extLst>
                <a:ext uri="{FF2B5EF4-FFF2-40B4-BE49-F238E27FC236}">
                  <a16:creationId xmlns:a16="http://schemas.microsoft.com/office/drawing/2014/main" id="{547564FA-1699-7C40-865E-E004692448C1}"/>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4">
              <a:extLst>
                <a:ext uri="{FF2B5EF4-FFF2-40B4-BE49-F238E27FC236}">
                  <a16:creationId xmlns:a16="http://schemas.microsoft.com/office/drawing/2014/main" id="{30265C09-9D46-9948-B8F0-DF4112975C3A}"/>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5">
              <a:extLst>
                <a:ext uri="{FF2B5EF4-FFF2-40B4-BE49-F238E27FC236}">
                  <a16:creationId xmlns:a16="http://schemas.microsoft.com/office/drawing/2014/main" id="{447C562E-65F5-0341-B1B6-632FA4E70074}"/>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76">
              <a:extLst>
                <a:ext uri="{FF2B5EF4-FFF2-40B4-BE49-F238E27FC236}">
                  <a16:creationId xmlns:a16="http://schemas.microsoft.com/office/drawing/2014/main" id="{0E0A9234-1877-9645-927A-D4FC1D22334A}"/>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77">
              <a:extLst>
                <a:ext uri="{FF2B5EF4-FFF2-40B4-BE49-F238E27FC236}">
                  <a16:creationId xmlns:a16="http://schemas.microsoft.com/office/drawing/2014/main" id="{658974CE-0930-E748-8825-FC445E474CD2}"/>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78">
              <a:extLst>
                <a:ext uri="{FF2B5EF4-FFF2-40B4-BE49-F238E27FC236}">
                  <a16:creationId xmlns:a16="http://schemas.microsoft.com/office/drawing/2014/main" id="{9C88D029-8E32-D545-94FB-0A850D944D37}"/>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79">
              <a:extLst>
                <a:ext uri="{FF2B5EF4-FFF2-40B4-BE49-F238E27FC236}">
                  <a16:creationId xmlns:a16="http://schemas.microsoft.com/office/drawing/2014/main" id="{3771C829-A90D-C54F-9C95-12639138D10E}"/>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0">
              <a:extLst>
                <a:ext uri="{FF2B5EF4-FFF2-40B4-BE49-F238E27FC236}">
                  <a16:creationId xmlns:a16="http://schemas.microsoft.com/office/drawing/2014/main" id="{B04B6089-6478-614B-B3BE-0B39E44B2BF1}"/>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1">
              <a:extLst>
                <a:ext uri="{FF2B5EF4-FFF2-40B4-BE49-F238E27FC236}">
                  <a16:creationId xmlns:a16="http://schemas.microsoft.com/office/drawing/2014/main" id="{44283028-DC93-AC48-9178-5BBC63BB9BDF}"/>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2">
              <a:extLst>
                <a:ext uri="{FF2B5EF4-FFF2-40B4-BE49-F238E27FC236}">
                  <a16:creationId xmlns:a16="http://schemas.microsoft.com/office/drawing/2014/main" id="{053EC233-45BA-5B42-BF2E-F1A0A54C9A75}"/>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3">
              <a:extLst>
                <a:ext uri="{FF2B5EF4-FFF2-40B4-BE49-F238E27FC236}">
                  <a16:creationId xmlns:a16="http://schemas.microsoft.com/office/drawing/2014/main" id="{F3CDEDC0-FB79-6D45-8CEE-24709E6E29FD}"/>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4">
              <a:extLst>
                <a:ext uri="{FF2B5EF4-FFF2-40B4-BE49-F238E27FC236}">
                  <a16:creationId xmlns:a16="http://schemas.microsoft.com/office/drawing/2014/main" id="{EEAEE3B1-B1CF-CF4D-B6CF-0460B514584F}"/>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5">
              <a:extLst>
                <a:ext uri="{FF2B5EF4-FFF2-40B4-BE49-F238E27FC236}">
                  <a16:creationId xmlns:a16="http://schemas.microsoft.com/office/drawing/2014/main" id="{7ADE738E-526B-9E47-A6F0-2D292987B891}"/>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86">
              <a:extLst>
                <a:ext uri="{FF2B5EF4-FFF2-40B4-BE49-F238E27FC236}">
                  <a16:creationId xmlns:a16="http://schemas.microsoft.com/office/drawing/2014/main" id="{00A744FE-BDAE-F942-9317-BA545E7BB368}"/>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87">
              <a:extLst>
                <a:ext uri="{FF2B5EF4-FFF2-40B4-BE49-F238E27FC236}">
                  <a16:creationId xmlns:a16="http://schemas.microsoft.com/office/drawing/2014/main" id="{A07E0D1F-E096-E948-8A3F-E178C937C4C8}"/>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88">
              <a:extLst>
                <a:ext uri="{FF2B5EF4-FFF2-40B4-BE49-F238E27FC236}">
                  <a16:creationId xmlns:a16="http://schemas.microsoft.com/office/drawing/2014/main" id="{E64ED814-920C-2345-8A03-E00BBB7D01DF}"/>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89">
              <a:extLst>
                <a:ext uri="{FF2B5EF4-FFF2-40B4-BE49-F238E27FC236}">
                  <a16:creationId xmlns:a16="http://schemas.microsoft.com/office/drawing/2014/main" id="{EC088C56-227A-4B40-B41B-BF821FA7FF9F}"/>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0">
              <a:extLst>
                <a:ext uri="{FF2B5EF4-FFF2-40B4-BE49-F238E27FC236}">
                  <a16:creationId xmlns:a16="http://schemas.microsoft.com/office/drawing/2014/main" id="{528DACB1-0690-B54B-B511-8F7846AFFC3C}"/>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1">
              <a:extLst>
                <a:ext uri="{FF2B5EF4-FFF2-40B4-BE49-F238E27FC236}">
                  <a16:creationId xmlns:a16="http://schemas.microsoft.com/office/drawing/2014/main" id="{F79370E0-C1FA-5842-9A9B-F170994B7075}"/>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2">
              <a:extLst>
                <a:ext uri="{FF2B5EF4-FFF2-40B4-BE49-F238E27FC236}">
                  <a16:creationId xmlns:a16="http://schemas.microsoft.com/office/drawing/2014/main" id="{D85349E6-331C-F442-BEA6-07CEA2A81F91}"/>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3">
              <a:extLst>
                <a:ext uri="{FF2B5EF4-FFF2-40B4-BE49-F238E27FC236}">
                  <a16:creationId xmlns:a16="http://schemas.microsoft.com/office/drawing/2014/main" id="{7A7DA210-E019-E04B-98E2-C9D6E91341A0}"/>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4">
              <a:extLst>
                <a:ext uri="{FF2B5EF4-FFF2-40B4-BE49-F238E27FC236}">
                  <a16:creationId xmlns:a16="http://schemas.microsoft.com/office/drawing/2014/main" id="{CC3A8B02-B654-F441-8CE7-C443416FB611}"/>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5">
              <a:extLst>
                <a:ext uri="{FF2B5EF4-FFF2-40B4-BE49-F238E27FC236}">
                  <a16:creationId xmlns:a16="http://schemas.microsoft.com/office/drawing/2014/main" id="{5970E381-3D19-CE47-94F9-EB1DAD312CE6}"/>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196">
              <a:extLst>
                <a:ext uri="{FF2B5EF4-FFF2-40B4-BE49-F238E27FC236}">
                  <a16:creationId xmlns:a16="http://schemas.microsoft.com/office/drawing/2014/main" id="{16EE4EAA-803E-C94C-AF2A-C1968E9B7E93}"/>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197">
              <a:extLst>
                <a:ext uri="{FF2B5EF4-FFF2-40B4-BE49-F238E27FC236}">
                  <a16:creationId xmlns:a16="http://schemas.microsoft.com/office/drawing/2014/main" id="{18818083-B00A-684B-998D-1CC447F4F09B}"/>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198">
              <a:extLst>
                <a:ext uri="{FF2B5EF4-FFF2-40B4-BE49-F238E27FC236}">
                  <a16:creationId xmlns:a16="http://schemas.microsoft.com/office/drawing/2014/main" id="{1049701E-94A4-AE44-9227-3E8AC941816B}"/>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199">
              <a:extLst>
                <a:ext uri="{FF2B5EF4-FFF2-40B4-BE49-F238E27FC236}">
                  <a16:creationId xmlns:a16="http://schemas.microsoft.com/office/drawing/2014/main" id="{2D5F9586-0A3C-3C49-98CC-1711B89F4820}"/>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0">
              <a:extLst>
                <a:ext uri="{FF2B5EF4-FFF2-40B4-BE49-F238E27FC236}">
                  <a16:creationId xmlns:a16="http://schemas.microsoft.com/office/drawing/2014/main" id="{CB82BF18-E75A-AA46-A404-AF8BD813959B}"/>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1">
              <a:extLst>
                <a:ext uri="{FF2B5EF4-FFF2-40B4-BE49-F238E27FC236}">
                  <a16:creationId xmlns:a16="http://schemas.microsoft.com/office/drawing/2014/main" id="{2ED48126-4434-D344-8E96-DCCC612C3DE2}"/>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2">
              <a:extLst>
                <a:ext uri="{FF2B5EF4-FFF2-40B4-BE49-F238E27FC236}">
                  <a16:creationId xmlns:a16="http://schemas.microsoft.com/office/drawing/2014/main" id="{5F4D604E-135F-834B-BF93-4CA466A2EB0D}"/>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3">
              <a:extLst>
                <a:ext uri="{FF2B5EF4-FFF2-40B4-BE49-F238E27FC236}">
                  <a16:creationId xmlns:a16="http://schemas.microsoft.com/office/drawing/2014/main" id="{D79BBAD7-234A-8F4B-BFE2-074A57D46B66}"/>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4">
              <a:extLst>
                <a:ext uri="{FF2B5EF4-FFF2-40B4-BE49-F238E27FC236}">
                  <a16:creationId xmlns:a16="http://schemas.microsoft.com/office/drawing/2014/main" id="{255448D9-EC8B-B249-9FBA-CA68D86183B3}"/>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5">
              <a:extLst>
                <a:ext uri="{FF2B5EF4-FFF2-40B4-BE49-F238E27FC236}">
                  <a16:creationId xmlns:a16="http://schemas.microsoft.com/office/drawing/2014/main" id="{B92F8F87-1482-7F44-996B-9F05B6AD1BB8}"/>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06">
              <a:extLst>
                <a:ext uri="{FF2B5EF4-FFF2-40B4-BE49-F238E27FC236}">
                  <a16:creationId xmlns:a16="http://schemas.microsoft.com/office/drawing/2014/main" id="{3115EF96-E503-034D-AE60-CE358AA6E244}"/>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07">
              <a:extLst>
                <a:ext uri="{FF2B5EF4-FFF2-40B4-BE49-F238E27FC236}">
                  <a16:creationId xmlns:a16="http://schemas.microsoft.com/office/drawing/2014/main" id="{F8C6CF85-7113-6944-9D5D-B8FA2366F341}"/>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08">
              <a:extLst>
                <a:ext uri="{FF2B5EF4-FFF2-40B4-BE49-F238E27FC236}">
                  <a16:creationId xmlns:a16="http://schemas.microsoft.com/office/drawing/2014/main" id="{2B04A4A5-C019-9746-997D-3C9D0D9A5A83}"/>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09">
              <a:extLst>
                <a:ext uri="{FF2B5EF4-FFF2-40B4-BE49-F238E27FC236}">
                  <a16:creationId xmlns:a16="http://schemas.microsoft.com/office/drawing/2014/main" id="{B9C25199-0CF0-F546-A688-3C1D3C6D7F8C}"/>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0">
              <a:extLst>
                <a:ext uri="{FF2B5EF4-FFF2-40B4-BE49-F238E27FC236}">
                  <a16:creationId xmlns:a16="http://schemas.microsoft.com/office/drawing/2014/main" id="{1089FD0A-C1F7-7043-836B-21791424077E}"/>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1">
              <a:extLst>
                <a:ext uri="{FF2B5EF4-FFF2-40B4-BE49-F238E27FC236}">
                  <a16:creationId xmlns:a16="http://schemas.microsoft.com/office/drawing/2014/main" id="{2C59DAAE-84AA-AD48-B364-76CE2C14AF26}"/>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2">
              <a:extLst>
                <a:ext uri="{FF2B5EF4-FFF2-40B4-BE49-F238E27FC236}">
                  <a16:creationId xmlns:a16="http://schemas.microsoft.com/office/drawing/2014/main" id="{96991248-5B13-B340-AC9E-D8C8A0F8C83A}"/>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3">
              <a:extLst>
                <a:ext uri="{FF2B5EF4-FFF2-40B4-BE49-F238E27FC236}">
                  <a16:creationId xmlns:a16="http://schemas.microsoft.com/office/drawing/2014/main" id="{C3798DD7-107F-1340-AA6B-6A0520D1A35E}"/>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4">
              <a:extLst>
                <a:ext uri="{FF2B5EF4-FFF2-40B4-BE49-F238E27FC236}">
                  <a16:creationId xmlns:a16="http://schemas.microsoft.com/office/drawing/2014/main" id="{8F4F4B0E-8973-8845-BBBA-273A5665B200}"/>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5">
              <a:extLst>
                <a:ext uri="{FF2B5EF4-FFF2-40B4-BE49-F238E27FC236}">
                  <a16:creationId xmlns:a16="http://schemas.microsoft.com/office/drawing/2014/main" id="{86D9C39E-F82B-684E-8F56-08E07A43C28C}"/>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16">
              <a:extLst>
                <a:ext uri="{FF2B5EF4-FFF2-40B4-BE49-F238E27FC236}">
                  <a16:creationId xmlns:a16="http://schemas.microsoft.com/office/drawing/2014/main" id="{2F651940-10E9-4242-9ACA-D6F49230CEE3}"/>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17">
              <a:extLst>
                <a:ext uri="{FF2B5EF4-FFF2-40B4-BE49-F238E27FC236}">
                  <a16:creationId xmlns:a16="http://schemas.microsoft.com/office/drawing/2014/main" id="{5052CE09-B1BB-F746-9BC6-907BE9179E1A}"/>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18">
              <a:extLst>
                <a:ext uri="{FF2B5EF4-FFF2-40B4-BE49-F238E27FC236}">
                  <a16:creationId xmlns:a16="http://schemas.microsoft.com/office/drawing/2014/main" id="{296E0B3C-D525-B341-8D52-7786BB0A9886}"/>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19">
              <a:extLst>
                <a:ext uri="{FF2B5EF4-FFF2-40B4-BE49-F238E27FC236}">
                  <a16:creationId xmlns:a16="http://schemas.microsoft.com/office/drawing/2014/main" id="{0CA66C5C-2887-2140-B3BD-1582A64D2FB5}"/>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0">
              <a:extLst>
                <a:ext uri="{FF2B5EF4-FFF2-40B4-BE49-F238E27FC236}">
                  <a16:creationId xmlns:a16="http://schemas.microsoft.com/office/drawing/2014/main" id="{AB83B847-1630-984D-B331-A9940CAE8B2B}"/>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1">
              <a:extLst>
                <a:ext uri="{FF2B5EF4-FFF2-40B4-BE49-F238E27FC236}">
                  <a16:creationId xmlns:a16="http://schemas.microsoft.com/office/drawing/2014/main" id="{DB5DAF2C-8B13-CF4A-BBB6-523869EE1AF7}"/>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2">
              <a:extLst>
                <a:ext uri="{FF2B5EF4-FFF2-40B4-BE49-F238E27FC236}">
                  <a16:creationId xmlns:a16="http://schemas.microsoft.com/office/drawing/2014/main" id="{CD4B5F15-7DAB-0C44-87BD-DA152992F6EC}"/>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3">
              <a:extLst>
                <a:ext uri="{FF2B5EF4-FFF2-40B4-BE49-F238E27FC236}">
                  <a16:creationId xmlns:a16="http://schemas.microsoft.com/office/drawing/2014/main" id="{6AFB10BA-5BDF-4242-9961-E75BD526CCBA}"/>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4">
              <a:extLst>
                <a:ext uri="{FF2B5EF4-FFF2-40B4-BE49-F238E27FC236}">
                  <a16:creationId xmlns:a16="http://schemas.microsoft.com/office/drawing/2014/main" id="{E72DDBC5-02C7-3649-9709-242D9208461C}"/>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5">
              <a:extLst>
                <a:ext uri="{FF2B5EF4-FFF2-40B4-BE49-F238E27FC236}">
                  <a16:creationId xmlns:a16="http://schemas.microsoft.com/office/drawing/2014/main" id="{168E5D4B-A360-1F49-B0A1-7908B54C23BD}"/>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26">
              <a:extLst>
                <a:ext uri="{FF2B5EF4-FFF2-40B4-BE49-F238E27FC236}">
                  <a16:creationId xmlns:a16="http://schemas.microsoft.com/office/drawing/2014/main" id="{BC85A0BC-0311-2848-8969-F293C8E37804}"/>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27">
              <a:extLst>
                <a:ext uri="{FF2B5EF4-FFF2-40B4-BE49-F238E27FC236}">
                  <a16:creationId xmlns:a16="http://schemas.microsoft.com/office/drawing/2014/main" id="{5A86425A-4A92-8445-A338-EB8305591032}"/>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28">
              <a:extLst>
                <a:ext uri="{FF2B5EF4-FFF2-40B4-BE49-F238E27FC236}">
                  <a16:creationId xmlns:a16="http://schemas.microsoft.com/office/drawing/2014/main" id="{76FE71D6-9D47-2D4A-A07F-91B621A326AC}"/>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29">
              <a:extLst>
                <a:ext uri="{FF2B5EF4-FFF2-40B4-BE49-F238E27FC236}">
                  <a16:creationId xmlns:a16="http://schemas.microsoft.com/office/drawing/2014/main" id="{849081B7-5402-0E4F-BFD4-BC13652D9F17}"/>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0">
              <a:extLst>
                <a:ext uri="{FF2B5EF4-FFF2-40B4-BE49-F238E27FC236}">
                  <a16:creationId xmlns:a16="http://schemas.microsoft.com/office/drawing/2014/main" id="{C2040BC3-58FC-A946-B1FA-FBDEDCB76A4F}"/>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1">
              <a:extLst>
                <a:ext uri="{FF2B5EF4-FFF2-40B4-BE49-F238E27FC236}">
                  <a16:creationId xmlns:a16="http://schemas.microsoft.com/office/drawing/2014/main" id="{574DB876-8DD6-544E-8F80-BB2C96C12CAA}"/>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2">
              <a:extLst>
                <a:ext uri="{FF2B5EF4-FFF2-40B4-BE49-F238E27FC236}">
                  <a16:creationId xmlns:a16="http://schemas.microsoft.com/office/drawing/2014/main" id="{66B077A2-02F4-9B47-9216-1F6CB96E0D8F}"/>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3">
              <a:extLst>
                <a:ext uri="{FF2B5EF4-FFF2-40B4-BE49-F238E27FC236}">
                  <a16:creationId xmlns:a16="http://schemas.microsoft.com/office/drawing/2014/main" id="{F39D7198-C4DC-3E41-B005-BF752D072CC5}"/>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4">
              <a:extLst>
                <a:ext uri="{FF2B5EF4-FFF2-40B4-BE49-F238E27FC236}">
                  <a16:creationId xmlns:a16="http://schemas.microsoft.com/office/drawing/2014/main" id="{9E28B0C6-A4AA-2349-8813-D008834FC51A}"/>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5">
              <a:extLst>
                <a:ext uri="{FF2B5EF4-FFF2-40B4-BE49-F238E27FC236}">
                  <a16:creationId xmlns:a16="http://schemas.microsoft.com/office/drawing/2014/main" id="{B998D08C-FBA1-2646-9EC6-B20138762F35}"/>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36">
              <a:extLst>
                <a:ext uri="{FF2B5EF4-FFF2-40B4-BE49-F238E27FC236}">
                  <a16:creationId xmlns:a16="http://schemas.microsoft.com/office/drawing/2014/main" id="{0E3BB730-E6F1-E747-8612-168BB754CB8C}"/>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37">
              <a:extLst>
                <a:ext uri="{FF2B5EF4-FFF2-40B4-BE49-F238E27FC236}">
                  <a16:creationId xmlns:a16="http://schemas.microsoft.com/office/drawing/2014/main" id="{16D71658-275A-A845-95B8-CAE87B6F4F61}"/>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38">
              <a:extLst>
                <a:ext uri="{FF2B5EF4-FFF2-40B4-BE49-F238E27FC236}">
                  <a16:creationId xmlns:a16="http://schemas.microsoft.com/office/drawing/2014/main" id="{569732A7-68E5-3247-BDB9-D773D9498AEB}"/>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39">
              <a:extLst>
                <a:ext uri="{FF2B5EF4-FFF2-40B4-BE49-F238E27FC236}">
                  <a16:creationId xmlns:a16="http://schemas.microsoft.com/office/drawing/2014/main" id="{0E305761-E82C-434D-83FE-CF75DD80D6B5}"/>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0">
              <a:extLst>
                <a:ext uri="{FF2B5EF4-FFF2-40B4-BE49-F238E27FC236}">
                  <a16:creationId xmlns:a16="http://schemas.microsoft.com/office/drawing/2014/main" id="{BC42B886-6089-C44C-B561-C78BD87B94D2}"/>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1">
              <a:extLst>
                <a:ext uri="{FF2B5EF4-FFF2-40B4-BE49-F238E27FC236}">
                  <a16:creationId xmlns:a16="http://schemas.microsoft.com/office/drawing/2014/main" id="{9CF765DA-FD19-0D4E-B4E3-5F034AF95FD8}"/>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2">
              <a:extLst>
                <a:ext uri="{FF2B5EF4-FFF2-40B4-BE49-F238E27FC236}">
                  <a16:creationId xmlns:a16="http://schemas.microsoft.com/office/drawing/2014/main" id="{4C45E451-E246-E249-B6EC-4BC14AA5757F}"/>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3">
              <a:extLst>
                <a:ext uri="{FF2B5EF4-FFF2-40B4-BE49-F238E27FC236}">
                  <a16:creationId xmlns:a16="http://schemas.microsoft.com/office/drawing/2014/main" id="{D94BF88E-878E-A64F-85C6-C4308CD64249}"/>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4">
              <a:extLst>
                <a:ext uri="{FF2B5EF4-FFF2-40B4-BE49-F238E27FC236}">
                  <a16:creationId xmlns:a16="http://schemas.microsoft.com/office/drawing/2014/main" id="{FE7F9167-3DE4-CA41-B276-D61427941C6D}"/>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5">
              <a:extLst>
                <a:ext uri="{FF2B5EF4-FFF2-40B4-BE49-F238E27FC236}">
                  <a16:creationId xmlns:a16="http://schemas.microsoft.com/office/drawing/2014/main" id="{3DA7D645-5601-2349-A4E4-6E5D9BA68F15}"/>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46">
              <a:extLst>
                <a:ext uri="{FF2B5EF4-FFF2-40B4-BE49-F238E27FC236}">
                  <a16:creationId xmlns:a16="http://schemas.microsoft.com/office/drawing/2014/main" id="{1E6FDBF5-EEC6-9B40-839A-76AAE0BF808D}"/>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47">
              <a:extLst>
                <a:ext uri="{FF2B5EF4-FFF2-40B4-BE49-F238E27FC236}">
                  <a16:creationId xmlns:a16="http://schemas.microsoft.com/office/drawing/2014/main" id="{7B4DEB96-3DE4-C148-B34C-D9ABAADAA5B7}"/>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48">
              <a:extLst>
                <a:ext uri="{FF2B5EF4-FFF2-40B4-BE49-F238E27FC236}">
                  <a16:creationId xmlns:a16="http://schemas.microsoft.com/office/drawing/2014/main" id="{54E50242-417D-CD4A-9B11-3F08B6BBC591}"/>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49">
              <a:extLst>
                <a:ext uri="{FF2B5EF4-FFF2-40B4-BE49-F238E27FC236}">
                  <a16:creationId xmlns:a16="http://schemas.microsoft.com/office/drawing/2014/main" id="{32306A86-32CC-C046-9BFE-8444134A10B8}"/>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0">
              <a:extLst>
                <a:ext uri="{FF2B5EF4-FFF2-40B4-BE49-F238E27FC236}">
                  <a16:creationId xmlns:a16="http://schemas.microsoft.com/office/drawing/2014/main" id="{D6ED0718-C926-4C44-8DF3-F6FC93C2ECD6}"/>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1">
              <a:extLst>
                <a:ext uri="{FF2B5EF4-FFF2-40B4-BE49-F238E27FC236}">
                  <a16:creationId xmlns:a16="http://schemas.microsoft.com/office/drawing/2014/main" id="{6D4ED3AD-6883-E945-BA5B-CD3CED390787}"/>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2">
              <a:extLst>
                <a:ext uri="{FF2B5EF4-FFF2-40B4-BE49-F238E27FC236}">
                  <a16:creationId xmlns:a16="http://schemas.microsoft.com/office/drawing/2014/main" id="{7E26349E-63FD-2C40-AF2A-FC74F6D4AABF}"/>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3">
              <a:extLst>
                <a:ext uri="{FF2B5EF4-FFF2-40B4-BE49-F238E27FC236}">
                  <a16:creationId xmlns:a16="http://schemas.microsoft.com/office/drawing/2014/main" id="{5FB60BCD-C4F1-9A41-A764-45EB57E21B13}"/>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4">
              <a:extLst>
                <a:ext uri="{FF2B5EF4-FFF2-40B4-BE49-F238E27FC236}">
                  <a16:creationId xmlns:a16="http://schemas.microsoft.com/office/drawing/2014/main" id="{6A419EC0-FF49-C048-932F-86071343202F}"/>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5">
              <a:extLst>
                <a:ext uri="{FF2B5EF4-FFF2-40B4-BE49-F238E27FC236}">
                  <a16:creationId xmlns:a16="http://schemas.microsoft.com/office/drawing/2014/main" id="{0C3F1C26-BC75-5445-9C0F-4A77F126D9FF}"/>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56">
              <a:extLst>
                <a:ext uri="{FF2B5EF4-FFF2-40B4-BE49-F238E27FC236}">
                  <a16:creationId xmlns:a16="http://schemas.microsoft.com/office/drawing/2014/main" id="{D42FC1DF-9609-8D47-9369-CFB92B4D8742}"/>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57">
              <a:extLst>
                <a:ext uri="{FF2B5EF4-FFF2-40B4-BE49-F238E27FC236}">
                  <a16:creationId xmlns:a16="http://schemas.microsoft.com/office/drawing/2014/main" id="{F02CBB10-6288-464B-A3D4-43574CFDF831}"/>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58">
              <a:extLst>
                <a:ext uri="{FF2B5EF4-FFF2-40B4-BE49-F238E27FC236}">
                  <a16:creationId xmlns:a16="http://schemas.microsoft.com/office/drawing/2014/main" id="{B961F43D-FD5A-6A47-B76A-DAE43791BC01}"/>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59">
              <a:extLst>
                <a:ext uri="{FF2B5EF4-FFF2-40B4-BE49-F238E27FC236}">
                  <a16:creationId xmlns:a16="http://schemas.microsoft.com/office/drawing/2014/main" id="{88F6D560-FB7D-1242-8EC0-B28D2C74D392}"/>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7" name="Freeform 260">
              <a:extLst>
                <a:ext uri="{FF2B5EF4-FFF2-40B4-BE49-F238E27FC236}">
                  <a16:creationId xmlns:a16="http://schemas.microsoft.com/office/drawing/2014/main" id="{4DD35C26-0528-A64A-8029-177506D0ED70}"/>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8" name="Freeform 261">
              <a:extLst>
                <a:ext uri="{FF2B5EF4-FFF2-40B4-BE49-F238E27FC236}">
                  <a16:creationId xmlns:a16="http://schemas.microsoft.com/office/drawing/2014/main" id="{6863A886-4B1A-8746-91A3-313D7183ED95}"/>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9" name="Freeform 262">
              <a:extLst>
                <a:ext uri="{FF2B5EF4-FFF2-40B4-BE49-F238E27FC236}">
                  <a16:creationId xmlns:a16="http://schemas.microsoft.com/office/drawing/2014/main" id="{CC835FE3-740A-724B-BA37-4E40AC9A94D8}"/>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0" name="Freeform 263">
              <a:extLst>
                <a:ext uri="{FF2B5EF4-FFF2-40B4-BE49-F238E27FC236}">
                  <a16:creationId xmlns:a16="http://schemas.microsoft.com/office/drawing/2014/main" id="{E10EA57E-804B-9541-9117-5FBC6093B061}"/>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532872859"/>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8_General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rgbClr val="1B9ADD">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b="0" i="0">
              <a:solidFill>
                <a:schemeClr val="bg1"/>
              </a:solidFill>
              <a:latin typeface="Calibri Regular" charset="0"/>
            </a:endParaRPr>
          </a:p>
        </p:txBody>
      </p:sp>
      <p:pic>
        <p:nvPicPr>
          <p:cNvPr id="8" name="Picture 7">
            <a:extLst>
              <a:ext uri="{FF2B5EF4-FFF2-40B4-BE49-F238E27FC236}">
                <a16:creationId xmlns:a16="http://schemas.microsoft.com/office/drawing/2014/main" id="{6F20CCDC-06FB-E241-952E-B13B2EFD0804}"/>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5" name="Title 1">
            <a:extLst>
              <a:ext uri="{FF2B5EF4-FFF2-40B4-BE49-F238E27FC236}">
                <a16:creationId xmlns:a16="http://schemas.microsoft.com/office/drawing/2014/main" id="{9D5F912A-626C-8948-BA02-175F69523EE6}"/>
              </a:ext>
            </a:extLst>
          </p:cNvPr>
          <p:cNvSpPr>
            <a:spLocks noGrp="1"/>
          </p:cNvSpPr>
          <p:nvPr>
            <p:ph type="title"/>
          </p:nvPr>
        </p:nvSpPr>
        <p:spPr>
          <a:xfrm>
            <a:off x="838200" y="365125"/>
            <a:ext cx="10515600" cy="1325563"/>
          </a:xfrm>
        </p:spPr>
        <p:txBody>
          <a:bodyPr/>
          <a:lstStyle>
            <a:lvl1pPr>
              <a:defRPr>
                <a:solidFill>
                  <a:schemeClr val="bg1"/>
                </a:solidFill>
              </a:defRPr>
            </a:lvl1pPr>
          </a:lstStyle>
          <a:p>
            <a:r>
              <a:rPr lang="en-US"/>
              <a:t>Click to edit Master title style</a:t>
            </a:r>
          </a:p>
        </p:txBody>
      </p:sp>
      <p:sp>
        <p:nvSpPr>
          <p:cNvPr id="6" name="Content Placeholder 2">
            <a:extLst>
              <a:ext uri="{FF2B5EF4-FFF2-40B4-BE49-F238E27FC236}">
                <a16:creationId xmlns:a16="http://schemas.microsoft.com/office/drawing/2014/main" id="{914CC090-8F46-9F4B-A8D7-339BC2D37389}"/>
              </a:ext>
            </a:extLst>
          </p:cNvPr>
          <p:cNvSpPr>
            <a:spLocks noGrp="1"/>
          </p:cNvSpPr>
          <p:nvPr>
            <p:ph sz="half" idx="1"/>
          </p:nvPr>
        </p:nvSpPr>
        <p:spPr>
          <a:xfrm>
            <a:off x="838200" y="1825625"/>
            <a:ext cx="5181600" cy="410749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Content Placeholder 3">
            <a:extLst>
              <a:ext uri="{FF2B5EF4-FFF2-40B4-BE49-F238E27FC236}">
                <a16:creationId xmlns:a16="http://schemas.microsoft.com/office/drawing/2014/main" id="{9D7E19E0-5FB0-7D4C-BC71-AC6339D31ED9}"/>
              </a:ext>
            </a:extLst>
          </p:cNvPr>
          <p:cNvSpPr>
            <a:spLocks noGrp="1"/>
          </p:cNvSpPr>
          <p:nvPr>
            <p:ph sz="half" idx="2"/>
          </p:nvPr>
        </p:nvSpPr>
        <p:spPr>
          <a:xfrm>
            <a:off x="6172200" y="1825625"/>
            <a:ext cx="5181600" cy="410749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a:extLst>
              <a:ext uri="{FF2B5EF4-FFF2-40B4-BE49-F238E27FC236}">
                <a16:creationId xmlns:a16="http://schemas.microsoft.com/office/drawing/2014/main" id="{D68F9297-C136-A947-B82B-88BFA5B4BDE7}"/>
              </a:ext>
            </a:extLst>
          </p:cNvPr>
          <p:cNvCxnSpPr/>
          <p:nvPr userDrawn="1"/>
        </p:nvCxnSpPr>
        <p:spPr>
          <a:xfrm>
            <a:off x="838200" y="6117535"/>
            <a:ext cx="1051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138AFAB-191A-BB47-BB43-552934D34841}"/>
              </a:ext>
            </a:extLst>
          </p:cNvPr>
          <p:cNvSpPr txBox="1"/>
          <p:nvPr userDrawn="1"/>
        </p:nvSpPr>
        <p:spPr>
          <a:xfrm>
            <a:off x="9156357" y="6301944"/>
            <a:ext cx="2197443"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grpSp>
        <p:nvGrpSpPr>
          <p:cNvPr id="149" name="Group 3">
            <a:extLst>
              <a:ext uri="{FF2B5EF4-FFF2-40B4-BE49-F238E27FC236}">
                <a16:creationId xmlns:a16="http://schemas.microsoft.com/office/drawing/2014/main" id="{3A8A7D58-6DBC-EA42-A025-3D90A6A8486B}"/>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0" name="Freeform 140">
              <a:extLst>
                <a:ext uri="{FF2B5EF4-FFF2-40B4-BE49-F238E27FC236}">
                  <a16:creationId xmlns:a16="http://schemas.microsoft.com/office/drawing/2014/main" id="{770373ED-29D2-D24D-A1CE-3A779291A93E}"/>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1" name="Freeform 141">
              <a:extLst>
                <a:ext uri="{FF2B5EF4-FFF2-40B4-BE49-F238E27FC236}">
                  <a16:creationId xmlns:a16="http://schemas.microsoft.com/office/drawing/2014/main" id="{92301FFF-8708-DE4B-909E-F9E1E0D01FD7}"/>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2" name="Freeform 142">
              <a:extLst>
                <a:ext uri="{FF2B5EF4-FFF2-40B4-BE49-F238E27FC236}">
                  <a16:creationId xmlns:a16="http://schemas.microsoft.com/office/drawing/2014/main" id="{E58D59BF-4B67-A647-B903-5704F2619325}"/>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3" name="Freeform 143">
              <a:extLst>
                <a:ext uri="{FF2B5EF4-FFF2-40B4-BE49-F238E27FC236}">
                  <a16:creationId xmlns:a16="http://schemas.microsoft.com/office/drawing/2014/main" id="{FCD48C35-059E-AA4A-BD8B-14EE783826F0}"/>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4" name="Freeform 144">
              <a:extLst>
                <a:ext uri="{FF2B5EF4-FFF2-40B4-BE49-F238E27FC236}">
                  <a16:creationId xmlns:a16="http://schemas.microsoft.com/office/drawing/2014/main" id="{6C166EE7-24BF-7A40-81A7-73D2D4187AD2}"/>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5" name="Freeform 145">
              <a:extLst>
                <a:ext uri="{FF2B5EF4-FFF2-40B4-BE49-F238E27FC236}">
                  <a16:creationId xmlns:a16="http://schemas.microsoft.com/office/drawing/2014/main" id="{59BA5E49-A465-3346-913F-6504F796112B}"/>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6" name="Freeform 146">
              <a:extLst>
                <a:ext uri="{FF2B5EF4-FFF2-40B4-BE49-F238E27FC236}">
                  <a16:creationId xmlns:a16="http://schemas.microsoft.com/office/drawing/2014/main" id="{BD85C5BC-DE78-C042-90AE-16884DFC0B62}"/>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7" name="Freeform 147">
              <a:extLst>
                <a:ext uri="{FF2B5EF4-FFF2-40B4-BE49-F238E27FC236}">
                  <a16:creationId xmlns:a16="http://schemas.microsoft.com/office/drawing/2014/main" id="{ED78CED1-61B5-A847-95B2-EE61AD80C021}"/>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8" name="Freeform 148">
              <a:extLst>
                <a:ext uri="{FF2B5EF4-FFF2-40B4-BE49-F238E27FC236}">
                  <a16:creationId xmlns:a16="http://schemas.microsoft.com/office/drawing/2014/main" id="{69F1249D-7EAD-3F4D-9F76-F39087E94958}"/>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9" name="Freeform 149">
              <a:extLst>
                <a:ext uri="{FF2B5EF4-FFF2-40B4-BE49-F238E27FC236}">
                  <a16:creationId xmlns:a16="http://schemas.microsoft.com/office/drawing/2014/main" id="{2B5B4744-E0A0-FC46-9C81-316984D892DF}"/>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0" name="Freeform 150">
              <a:extLst>
                <a:ext uri="{FF2B5EF4-FFF2-40B4-BE49-F238E27FC236}">
                  <a16:creationId xmlns:a16="http://schemas.microsoft.com/office/drawing/2014/main" id="{0768F7AD-1DC4-EB41-8DE3-D690A00AC15E}"/>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1" name="Freeform 151">
              <a:extLst>
                <a:ext uri="{FF2B5EF4-FFF2-40B4-BE49-F238E27FC236}">
                  <a16:creationId xmlns:a16="http://schemas.microsoft.com/office/drawing/2014/main" id="{8D44AE24-C2DD-874B-9455-F0027B6FF322}"/>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2" name="Freeform 152">
              <a:extLst>
                <a:ext uri="{FF2B5EF4-FFF2-40B4-BE49-F238E27FC236}">
                  <a16:creationId xmlns:a16="http://schemas.microsoft.com/office/drawing/2014/main" id="{AF781A7F-F912-074F-93F6-FC98C71493B0}"/>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3" name="Freeform 153">
              <a:extLst>
                <a:ext uri="{FF2B5EF4-FFF2-40B4-BE49-F238E27FC236}">
                  <a16:creationId xmlns:a16="http://schemas.microsoft.com/office/drawing/2014/main" id="{ABB83A2A-13FE-5948-A45D-3686A370097E}"/>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4" name="Freeform 154">
              <a:extLst>
                <a:ext uri="{FF2B5EF4-FFF2-40B4-BE49-F238E27FC236}">
                  <a16:creationId xmlns:a16="http://schemas.microsoft.com/office/drawing/2014/main" id="{3CCF1335-A75C-0E49-99D0-37323EF0E4D5}"/>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5" name="Freeform 155">
              <a:extLst>
                <a:ext uri="{FF2B5EF4-FFF2-40B4-BE49-F238E27FC236}">
                  <a16:creationId xmlns:a16="http://schemas.microsoft.com/office/drawing/2014/main" id="{FE7089DB-1AD5-2F4A-B795-F2775DD464AD}"/>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6" name="Freeform 156">
              <a:extLst>
                <a:ext uri="{FF2B5EF4-FFF2-40B4-BE49-F238E27FC236}">
                  <a16:creationId xmlns:a16="http://schemas.microsoft.com/office/drawing/2014/main" id="{F6B0C83F-8889-9D45-9E47-216DB232C5FC}"/>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7" name="Freeform 157">
              <a:extLst>
                <a:ext uri="{FF2B5EF4-FFF2-40B4-BE49-F238E27FC236}">
                  <a16:creationId xmlns:a16="http://schemas.microsoft.com/office/drawing/2014/main" id="{EED8BCE1-8755-B74E-A2CE-E8663C1D8777}"/>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8" name="Freeform 158">
              <a:extLst>
                <a:ext uri="{FF2B5EF4-FFF2-40B4-BE49-F238E27FC236}">
                  <a16:creationId xmlns:a16="http://schemas.microsoft.com/office/drawing/2014/main" id="{0B3B23E9-01F9-EE4D-9431-231F1D1AA447}"/>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9" name="Freeform 159">
              <a:extLst>
                <a:ext uri="{FF2B5EF4-FFF2-40B4-BE49-F238E27FC236}">
                  <a16:creationId xmlns:a16="http://schemas.microsoft.com/office/drawing/2014/main" id="{66BD1583-860E-6E43-A093-7D50763205B7}"/>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0" name="Freeform 160">
              <a:extLst>
                <a:ext uri="{FF2B5EF4-FFF2-40B4-BE49-F238E27FC236}">
                  <a16:creationId xmlns:a16="http://schemas.microsoft.com/office/drawing/2014/main" id="{A13E5515-38E0-6346-B92C-BA64F7EEB4C1}"/>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1" name="Freeform 161">
              <a:extLst>
                <a:ext uri="{FF2B5EF4-FFF2-40B4-BE49-F238E27FC236}">
                  <a16:creationId xmlns:a16="http://schemas.microsoft.com/office/drawing/2014/main" id="{4E8BE991-4AC3-5F44-B8F1-6D0CDA437329}"/>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2" name="Freeform 162">
              <a:extLst>
                <a:ext uri="{FF2B5EF4-FFF2-40B4-BE49-F238E27FC236}">
                  <a16:creationId xmlns:a16="http://schemas.microsoft.com/office/drawing/2014/main" id="{BA0205E1-E80E-DC44-9366-336B090A77F3}"/>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3" name="Freeform 163">
              <a:extLst>
                <a:ext uri="{FF2B5EF4-FFF2-40B4-BE49-F238E27FC236}">
                  <a16:creationId xmlns:a16="http://schemas.microsoft.com/office/drawing/2014/main" id="{80C42CE5-353C-C04C-89F9-679B2C971D4B}"/>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4" name="Freeform 164">
              <a:extLst>
                <a:ext uri="{FF2B5EF4-FFF2-40B4-BE49-F238E27FC236}">
                  <a16:creationId xmlns:a16="http://schemas.microsoft.com/office/drawing/2014/main" id="{2A998143-C830-7540-AE2C-92A71884E012}"/>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5" name="Freeform 165">
              <a:extLst>
                <a:ext uri="{FF2B5EF4-FFF2-40B4-BE49-F238E27FC236}">
                  <a16:creationId xmlns:a16="http://schemas.microsoft.com/office/drawing/2014/main" id="{DC813246-F1F1-1D42-BDED-4E671C476D6C}"/>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6" name="Freeform 166">
              <a:extLst>
                <a:ext uri="{FF2B5EF4-FFF2-40B4-BE49-F238E27FC236}">
                  <a16:creationId xmlns:a16="http://schemas.microsoft.com/office/drawing/2014/main" id="{72FB9D6C-7168-5E4C-9C27-154CD7CD193D}"/>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7" name="Freeform 167">
              <a:extLst>
                <a:ext uri="{FF2B5EF4-FFF2-40B4-BE49-F238E27FC236}">
                  <a16:creationId xmlns:a16="http://schemas.microsoft.com/office/drawing/2014/main" id="{99E58AC0-CC22-7F4D-ACC2-755347C260C8}"/>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8" name="Freeform 168">
              <a:extLst>
                <a:ext uri="{FF2B5EF4-FFF2-40B4-BE49-F238E27FC236}">
                  <a16:creationId xmlns:a16="http://schemas.microsoft.com/office/drawing/2014/main" id="{C93E0E58-356C-B74A-BAA8-E3C34D1A05BA}"/>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9" name="Freeform 169">
              <a:extLst>
                <a:ext uri="{FF2B5EF4-FFF2-40B4-BE49-F238E27FC236}">
                  <a16:creationId xmlns:a16="http://schemas.microsoft.com/office/drawing/2014/main" id="{1E99C9FF-10F6-6845-9FB1-F53A96905064}"/>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0" name="Freeform 170">
              <a:extLst>
                <a:ext uri="{FF2B5EF4-FFF2-40B4-BE49-F238E27FC236}">
                  <a16:creationId xmlns:a16="http://schemas.microsoft.com/office/drawing/2014/main" id="{5027E3C2-B4E2-7644-BB39-800BB2B6D548}"/>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1" name="Freeform 171">
              <a:extLst>
                <a:ext uri="{FF2B5EF4-FFF2-40B4-BE49-F238E27FC236}">
                  <a16:creationId xmlns:a16="http://schemas.microsoft.com/office/drawing/2014/main" id="{FD1059C4-2956-744F-903B-61B674F4581C}"/>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2" name="Freeform 172">
              <a:extLst>
                <a:ext uri="{FF2B5EF4-FFF2-40B4-BE49-F238E27FC236}">
                  <a16:creationId xmlns:a16="http://schemas.microsoft.com/office/drawing/2014/main" id="{A6B2F7D2-90E5-A044-A679-C18B03E5B48E}"/>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3" name="Freeform 173">
              <a:extLst>
                <a:ext uri="{FF2B5EF4-FFF2-40B4-BE49-F238E27FC236}">
                  <a16:creationId xmlns:a16="http://schemas.microsoft.com/office/drawing/2014/main" id="{BB4E726E-8E57-324B-94E3-FAE6D157680C}"/>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4" name="Freeform 174">
              <a:extLst>
                <a:ext uri="{FF2B5EF4-FFF2-40B4-BE49-F238E27FC236}">
                  <a16:creationId xmlns:a16="http://schemas.microsoft.com/office/drawing/2014/main" id="{94875DBB-2F74-164B-B5F0-B4D75FEAAF6C}"/>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5" name="Freeform 175">
              <a:extLst>
                <a:ext uri="{FF2B5EF4-FFF2-40B4-BE49-F238E27FC236}">
                  <a16:creationId xmlns:a16="http://schemas.microsoft.com/office/drawing/2014/main" id="{5C303F4D-FAE3-134A-8543-99EC8F00EBE2}"/>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6" name="Freeform 176">
              <a:extLst>
                <a:ext uri="{FF2B5EF4-FFF2-40B4-BE49-F238E27FC236}">
                  <a16:creationId xmlns:a16="http://schemas.microsoft.com/office/drawing/2014/main" id="{C81D16CD-28C8-CA4D-AE37-F11A080E057B}"/>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7" name="Freeform 177">
              <a:extLst>
                <a:ext uri="{FF2B5EF4-FFF2-40B4-BE49-F238E27FC236}">
                  <a16:creationId xmlns:a16="http://schemas.microsoft.com/office/drawing/2014/main" id="{7884BD48-079E-BE47-BD83-11773DBAE9A0}"/>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8" name="Freeform 178">
              <a:extLst>
                <a:ext uri="{FF2B5EF4-FFF2-40B4-BE49-F238E27FC236}">
                  <a16:creationId xmlns:a16="http://schemas.microsoft.com/office/drawing/2014/main" id="{5C894832-F165-B94C-9525-4FCD6E545EF5}"/>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9" name="Freeform 179">
              <a:extLst>
                <a:ext uri="{FF2B5EF4-FFF2-40B4-BE49-F238E27FC236}">
                  <a16:creationId xmlns:a16="http://schemas.microsoft.com/office/drawing/2014/main" id="{C5E5E01F-628C-064D-AFD4-F748FD359CB3}"/>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0" name="Freeform 180">
              <a:extLst>
                <a:ext uri="{FF2B5EF4-FFF2-40B4-BE49-F238E27FC236}">
                  <a16:creationId xmlns:a16="http://schemas.microsoft.com/office/drawing/2014/main" id="{4099A04C-2F87-3840-8D60-94B4196AD484}"/>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1" name="Freeform 181">
              <a:extLst>
                <a:ext uri="{FF2B5EF4-FFF2-40B4-BE49-F238E27FC236}">
                  <a16:creationId xmlns:a16="http://schemas.microsoft.com/office/drawing/2014/main" id="{7046968D-8DCD-F24E-8AA2-7741826F3430}"/>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2" name="Freeform 182">
              <a:extLst>
                <a:ext uri="{FF2B5EF4-FFF2-40B4-BE49-F238E27FC236}">
                  <a16:creationId xmlns:a16="http://schemas.microsoft.com/office/drawing/2014/main" id="{CAF88633-5D11-3540-9575-E4E63A695575}"/>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3" name="Freeform 183">
              <a:extLst>
                <a:ext uri="{FF2B5EF4-FFF2-40B4-BE49-F238E27FC236}">
                  <a16:creationId xmlns:a16="http://schemas.microsoft.com/office/drawing/2014/main" id="{F646704E-F48C-4447-9C63-0667604DE2F9}"/>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4" name="Freeform 184">
              <a:extLst>
                <a:ext uri="{FF2B5EF4-FFF2-40B4-BE49-F238E27FC236}">
                  <a16:creationId xmlns:a16="http://schemas.microsoft.com/office/drawing/2014/main" id="{5247F992-0CEB-2A43-9A99-DFB1EC18B916}"/>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5" name="Freeform 185">
              <a:extLst>
                <a:ext uri="{FF2B5EF4-FFF2-40B4-BE49-F238E27FC236}">
                  <a16:creationId xmlns:a16="http://schemas.microsoft.com/office/drawing/2014/main" id="{7D81746D-D9ED-C84E-88CF-EE2A4E50FD3A}"/>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6" name="Freeform 186">
              <a:extLst>
                <a:ext uri="{FF2B5EF4-FFF2-40B4-BE49-F238E27FC236}">
                  <a16:creationId xmlns:a16="http://schemas.microsoft.com/office/drawing/2014/main" id="{EE427E56-02E2-EE40-8F19-8F5E19182A37}"/>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7" name="Freeform 187">
              <a:extLst>
                <a:ext uri="{FF2B5EF4-FFF2-40B4-BE49-F238E27FC236}">
                  <a16:creationId xmlns:a16="http://schemas.microsoft.com/office/drawing/2014/main" id="{EB60DE97-6247-8C46-8C52-A39C174F5FD6}"/>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8" name="Freeform 188">
              <a:extLst>
                <a:ext uri="{FF2B5EF4-FFF2-40B4-BE49-F238E27FC236}">
                  <a16:creationId xmlns:a16="http://schemas.microsoft.com/office/drawing/2014/main" id="{D0D120A9-7494-D742-A6D0-5C475013A726}"/>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9" name="Freeform 189">
              <a:extLst>
                <a:ext uri="{FF2B5EF4-FFF2-40B4-BE49-F238E27FC236}">
                  <a16:creationId xmlns:a16="http://schemas.microsoft.com/office/drawing/2014/main" id="{48543F15-7548-4C4F-83D1-D9DA6992CC34}"/>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0" name="Freeform 190">
              <a:extLst>
                <a:ext uri="{FF2B5EF4-FFF2-40B4-BE49-F238E27FC236}">
                  <a16:creationId xmlns:a16="http://schemas.microsoft.com/office/drawing/2014/main" id="{63A29896-2A09-4347-A115-82FA47C7769C}"/>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1" name="Freeform 191">
              <a:extLst>
                <a:ext uri="{FF2B5EF4-FFF2-40B4-BE49-F238E27FC236}">
                  <a16:creationId xmlns:a16="http://schemas.microsoft.com/office/drawing/2014/main" id="{8365BBD6-AB34-4E4D-9E8D-C3238558DBFC}"/>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2" name="Freeform 192">
              <a:extLst>
                <a:ext uri="{FF2B5EF4-FFF2-40B4-BE49-F238E27FC236}">
                  <a16:creationId xmlns:a16="http://schemas.microsoft.com/office/drawing/2014/main" id="{81FE83D9-0FB5-0242-86C7-37B29C6F8822}"/>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3" name="Freeform 193">
              <a:extLst>
                <a:ext uri="{FF2B5EF4-FFF2-40B4-BE49-F238E27FC236}">
                  <a16:creationId xmlns:a16="http://schemas.microsoft.com/office/drawing/2014/main" id="{70646EE0-7646-E740-A9A8-CD211C2A8E20}"/>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4" name="Freeform 194">
              <a:extLst>
                <a:ext uri="{FF2B5EF4-FFF2-40B4-BE49-F238E27FC236}">
                  <a16:creationId xmlns:a16="http://schemas.microsoft.com/office/drawing/2014/main" id="{04B76D59-5824-3249-8FA0-C95DAD3AC56B}"/>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5" name="Freeform 195">
              <a:extLst>
                <a:ext uri="{FF2B5EF4-FFF2-40B4-BE49-F238E27FC236}">
                  <a16:creationId xmlns:a16="http://schemas.microsoft.com/office/drawing/2014/main" id="{08125F4D-6982-A64A-9499-1F108EC52A23}"/>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6" name="Freeform 196">
              <a:extLst>
                <a:ext uri="{FF2B5EF4-FFF2-40B4-BE49-F238E27FC236}">
                  <a16:creationId xmlns:a16="http://schemas.microsoft.com/office/drawing/2014/main" id="{099D134A-D292-F849-8B09-2423E4CBA83A}"/>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7" name="Freeform 197">
              <a:extLst>
                <a:ext uri="{FF2B5EF4-FFF2-40B4-BE49-F238E27FC236}">
                  <a16:creationId xmlns:a16="http://schemas.microsoft.com/office/drawing/2014/main" id="{BC165005-F3A4-3A4C-BDF2-F69FC4FAE2D0}"/>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8" name="Freeform 198">
              <a:extLst>
                <a:ext uri="{FF2B5EF4-FFF2-40B4-BE49-F238E27FC236}">
                  <a16:creationId xmlns:a16="http://schemas.microsoft.com/office/drawing/2014/main" id="{78AF49C4-345B-B442-821D-747EF63082D5}"/>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9" name="Freeform 199">
              <a:extLst>
                <a:ext uri="{FF2B5EF4-FFF2-40B4-BE49-F238E27FC236}">
                  <a16:creationId xmlns:a16="http://schemas.microsoft.com/office/drawing/2014/main" id="{7CCA2B17-852B-1548-ABF4-FA4150A2F1CF}"/>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0" name="Freeform 200">
              <a:extLst>
                <a:ext uri="{FF2B5EF4-FFF2-40B4-BE49-F238E27FC236}">
                  <a16:creationId xmlns:a16="http://schemas.microsoft.com/office/drawing/2014/main" id="{2310DC4F-813E-BB4F-84E8-4D4D9B062F91}"/>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1" name="Freeform 201">
              <a:extLst>
                <a:ext uri="{FF2B5EF4-FFF2-40B4-BE49-F238E27FC236}">
                  <a16:creationId xmlns:a16="http://schemas.microsoft.com/office/drawing/2014/main" id="{7E9B1BC9-21CC-2C47-9B58-415D0A9EDB7D}"/>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2" name="Freeform 202">
              <a:extLst>
                <a:ext uri="{FF2B5EF4-FFF2-40B4-BE49-F238E27FC236}">
                  <a16:creationId xmlns:a16="http://schemas.microsoft.com/office/drawing/2014/main" id="{6C9B6715-697A-EF48-BFCE-5A78496E2198}"/>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3" name="Freeform 203">
              <a:extLst>
                <a:ext uri="{FF2B5EF4-FFF2-40B4-BE49-F238E27FC236}">
                  <a16:creationId xmlns:a16="http://schemas.microsoft.com/office/drawing/2014/main" id="{835863A6-559C-8B44-A7C2-F1F8D80633CF}"/>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4" name="Freeform 204">
              <a:extLst>
                <a:ext uri="{FF2B5EF4-FFF2-40B4-BE49-F238E27FC236}">
                  <a16:creationId xmlns:a16="http://schemas.microsoft.com/office/drawing/2014/main" id="{47A8FA8C-2991-8740-B373-AC75BCBB47D9}"/>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5" name="Freeform 205">
              <a:extLst>
                <a:ext uri="{FF2B5EF4-FFF2-40B4-BE49-F238E27FC236}">
                  <a16:creationId xmlns:a16="http://schemas.microsoft.com/office/drawing/2014/main" id="{AC37F6C3-E51A-3F44-971D-7518FA3E8C2A}"/>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6" name="Freeform 206">
              <a:extLst>
                <a:ext uri="{FF2B5EF4-FFF2-40B4-BE49-F238E27FC236}">
                  <a16:creationId xmlns:a16="http://schemas.microsoft.com/office/drawing/2014/main" id="{C7153D3B-1B0B-6B45-9372-BE98DCFD3E7F}"/>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7" name="Freeform 207">
              <a:extLst>
                <a:ext uri="{FF2B5EF4-FFF2-40B4-BE49-F238E27FC236}">
                  <a16:creationId xmlns:a16="http://schemas.microsoft.com/office/drawing/2014/main" id="{6ABEB16E-10D3-8448-9D9C-D29082AB21F1}"/>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8" name="Freeform 208">
              <a:extLst>
                <a:ext uri="{FF2B5EF4-FFF2-40B4-BE49-F238E27FC236}">
                  <a16:creationId xmlns:a16="http://schemas.microsoft.com/office/drawing/2014/main" id="{D8F94596-0462-404E-8B90-79B0E91CC571}"/>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9" name="Freeform 209">
              <a:extLst>
                <a:ext uri="{FF2B5EF4-FFF2-40B4-BE49-F238E27FC236}">
                  <a16:creationId xmlns:a16="http://schemas.microsoft.com/office/drawing/2014/main" id="{400F3D3C-1AC3-CE4C-BB3D-4996C59E9947}"/>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0" name="Freeform 210">
              <a:extLst>
                <a:ext uri="{FF2B5EF4-FFF2-40B4-BE49-F238E27FC236}">
                  <a16:creationId xmlns:a16="http://schemas.microsoft.com/office/drawing/2014/main" id="{92C12B50-EE2E-4445-9872-2ABAAF71AEEC}"/>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1" name="Freeform 211">
              <a:extLst>
                <a:ext uri="{FF2B5EF4-FFF2-40B4-BE49-F238E27FC236}">
                  <a16:creationId xmlns:a16="http://schemas.microsoft.com/office/drawing/2014/main" id="{339098EB-1689-3645-B7DA-1B877E04A0F7}"/>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2" name="Freeform 212">
              <a:extLst>
                <a:ext uri="{FF2B5EF4-FFF2-40B4-BE49-F238E27FC236}">
                  <a16:creationId xmlns:a16="http://schemas.microsoft.com/office/drawing/2014/main" id="{9660B2A8-A01E-3441-8922-77F712569980}"/>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3" name="Freeform 213">
              <a:extLst>
                <a:ext uri="{FF2B5EF4-FFF2-40B4-BE49-F238E27FC236}">
                  <a16:creationId xmlns:a16="http://schemas.microsoft.com/office/drawing/2014/main" id="{C0003049-5BB3-874E-A96B-90A698C4B8B3}"/>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4" name="Freeform 214">
              <a:extLst>
                <a:ext uri="{FF2B5EF4-FFF2-40B4-BE49-F238E27FC236}">
                  <a16:creationId xmlns:a16="http://schemas.microsoft.com/office/drawing/2014/main" id="{2BF9025E-D6B2-3649-AC07-277ABE3D37DE}"/>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5" name="Freeform 215">
              <a:extLst>
                <a:ext uri="{FF2B5EF4-FFF2-40B4-BE49-F238E27FC236}">
                  <a16:creationId xmlns:a16="http://schemas.microsoft.com/office/drawing/2014/main" id="{C11E806F-D1DD-E440-BFE4-4418D1920C03}"/>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6" name="Freeform 216">
              <a:extLst>
                <a:ext uri="{FF2B5EF4-FFF2-40B4-BE49-F238E27FC236}">
                  <a16:creationId xmlns:a16="http://schemas.microsoft.com/office/drawing/2014/main" id="{F83EA60D-7FF9-7644-B0AD-339027CB1F21}"/>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7" name="Freeform 217">
              <a:extLst>
                <a:ext uri="{FF2B5EF4-FFF2-40B4-BE49-F238E27FC236}">
                  <a16:creationId xmlns:a16="http://schemas.microsoft.com/office/drawing/2014/main" id="{5D4F8FCD-A45D-504B-9DB7-E6203AD0DC50}"/>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8" name="Freeform 218">
              <a:extLst>
                <a:ext uri="{FF2B5EF4-FFF2-40B4-BE49-F238E27FC236}">
                  <a16:creationId xmlns:a16="http://schemas.microsoft.com/office/drawing/2014/main" id="{B3D0ED8D-BD55-3C43-9B1B-666C048EB8E7}"/>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9" name="Freeform 219">
              <a:extLst>
                <a:ext uri="{FF2B5EF4-FFF2-40B4-BE49-F238E27FC236}">
                  <a16:creationId xmlns:a16="http://schemas.microsoft.com/office/drawing/2014/main" id="{EF62DAAD-28FF-4948-9031-95C8B1A1B449}"/>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0" name="Freeform 220">
              <a:extLst>
                <a:ext uri="{FF2B5EF4-FFF2-40B4-BE49-F238E27FC236}">
                  <a16:creationId xmlns:a16="http://schemas.microsoft.com/office/drawing/2014/main" id="{7530FB09-F980-F34B-BF8D-2F401F334F90}"/>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1" name="Freeform 221">
              <a:extLst>
                <a:ext uri="{FF2B5EF4-FFF2-40B4-BE49-F238E27FC236}">
                  <a16:creationId xmlns:a16="http://schemas.microsoft.com/office/drawing/2014/main" id="{BE3DD24E-51A5-634B-A3BD-BC0059122F66}"/>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2" name="Freeform 222">
              <a:extLst>
                <a:ext uri="{FF2B5EF4-FFF2-40B4-BE49-F238E27FC236}">
                  <a16:creationId xmlns:a16="http://schemas.microsoft.com/office/drawing/2014/main" id="{8A276497-43D0-164E-8BE6-E06ED054A457}"/>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3" name="Freeform 223">
              <a:extLst>
                <a:ext uri="{FF2B5EF4-FFF2-40B4-BE49-F238E27FC236}">
                  <a16:creationId xmlns:a16="http://schemas.microsoft.com/office/drawing/2014/main" id="{616E8332-117D-E04B-A280-6602C742010B}"/>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4" name="Freeform 224">
              <a:extLst>
                <a:ext uri="{FF2B5EF4-FFF2-40B4-BE49-F238E27FC236}">
                  <a16:creationId xmlns:a16="http://schemas.microsoft.com/office/drawing/2014/main" id="{9C3551CB-F733-4E46-B1BA-98A08C26B58E}"/>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5" name="Freeform 225">
              <a:extLst>
                <a:ext uri="{FF2B5EF4-FFF2-40B4-BE49-F238E27FC236}">
                  <a16:creationId xmlns:a16="http://schemas.microsoft.com/office/drawing/2014/main" id="{39AA70F8-C834-0D4C-AADB-88DD3F0D7C59}"/>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6" name="Freeform 226">
              <a:extLst>
                <a:ext uri="{FF2B5EF4-FFF2-40B4-BE49-F238E27FC236}">
                  <a16:creationId xmlns:a16="http://schemas.microsoft.com/office/drawing/2014/main" id="{A87DB1CE-C7C2-F940-9C0B-53AE613026A2}"/>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7" name="Freeform 227">
              <a:extLst>
                <a:ext uri="{FF2B5EF4-FFF2-40B4-BE49-F238E27FC236}">
                  <a16:creationId xmlns:a16="http://schemas.microsoft.com/office/drawing/2014/main" id="{6F6E28F2-0524-1B46-A7FA-79BB3C7695B8}"/>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8" name="Freeform 228">
              <a:extLst>
                <a:ext uri="{FF2B5EF4-FFF2-40B4-BE49-F238E27FC236}">
                  <a16:creationId xmlns:a16="http://schemas.microsoft.com/office/drawing/2014/main" id="{57C40191-9300-2248-9ACC-E2D276663A27}"/>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9" name="Freeform 229">
              <a:extLst>
                <a:ext uri="{FF2B5EF4-FFF2-40B4-BE49-F238E27FC236}">
                  <a16:creationId xmlns:a16="http://schemas.microsoft.com/office/drawing/2014/main" id="{541C9014-C3E3-CA4B-91F8-FC2771F4F0C4}"/>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0" name="Freeform 230">
              <a:extLst>
                <a:ext uri="{FF2B5EF4-FFF2-40B4-BE49-F238E27FC236}">
                  <a16:creationId xmlns:a16="http://schemas.microsoft.com/office/drawing/2014/main" id="{4EBAC7F4-3377-F745-A2BA-4EB58E007B74}"/>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1" name="Freeform 231">
              <a:extLst>
                <a:ext uri="{FF2B5EF4-FFF2-40B4-BE49-F238E27FC236}">
                  <a16:creationId xmlns:a16="http://schemas.microsoft.com/office/drawing/2014/main" id="{3EFF14A3-D05A-CE4C-AF5B-6863AFCBB876}"/>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2" name="Freeform 232">
              <a:extLst>
                <a:ext uri="{FF2B5EF4-FFF2-40B4-BE49-F238E27FC236}">
                  <a16:creationId xmlns:a16="http://schemas.microsoft.com/office/drawing/2014/main" id="{93774152-CC87-A441-BE8F-4CAFB863E934}"/>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3" name="Freeform 233">
              <a:extLst>
                <a:ext uri="{FF2B5EF4-FFF2-40B4-BE49-F238E27FC236}">
                  <a16:creationId xmlns:a16="http://schemas.microsoft.com/office/drawing/2014/main" id="{E8881A13-85D1-5C48-BF9E-062FA2E63B91}"/>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4" name="Freeform 234">
              <a:extLst>
                <a:ext uri="{FF2B5EF4-FFF2-40B4-BE49-F238E27FC236}">
                  <a16:creationId xmlns:a16="http://schemas.microsoft.com/office/drawing/2014/main" id="{FEE17005-275E-3849-AE14-2D9C8651C233}"/>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5" name="Freeform 235">
              <a:extLst>
                <a:ext uri="{FF2B5EF4-FFF2-40B4-BE49-F238E27FC236}">
                  <a16:creationId xmlns:a16="http://schemas.microsoft.com/office/drawing/2014/main" id="{95D25149-62F8-AC4C-84B5-13FEA8BBCDC3}"/>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6" name="Freeform 236">
              <a:extLst>
                <a:ext uri="{FF2B5EF4-FFF2-40B4-BE49-F238E27FC236}">
                  <a16:creationId xmlns:a16="http://schemas.microsoft.com/office/drawing/2014/main" id="{A38E23EB-749F-E34B-896E-B6F35D3FBE66}"/>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7" name="Freeform 237">
              <a:extLst>
                <a:ext uri="{FF2B5EF4-FFF2-40B4-BE49-F238E27FC236}">
                  <a16:creationId xmlns:a16="http://schemas.microsoft.com/office/drawing/2014/main" id="{11A6F519-4BB0-5745-9BCC-F7E9BDAD0E54}"/>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8" name="Freeform 238">
              <a:extLst>
                <a:ext uri="{FF2B5EF4-FFF2-40B4-BE49-F238E27FC236}">
                  <a16:creationId xmlns:a16="http://schemas.microsoft.com/office/drawing/2014/main" id="{D260990B-8B68-B040-B707-DEDEBDE55443}"/>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9" name="Freeform 239">
              <a:extLst>
                <a:ext uri="{FF2B5EF4-FFF2-40B4-BE49-F238E27FC236}">
                  <a16:creationId xmlns:a16="http://schemas.microsoft.com/office/drawing/2014/main" id="{8F36AB6F-08F5-C048-938F-44472E4575E3}"/>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0" name="Freeform 240">
              <a:extLst>
                <a:ext uri="{FF2B5EF4-FFF2-40B4-BE49-F238E27FC236}">
                  <a16:creationId xmlns:a16="http://schemas.microsoft.com/office/drawing/2014/main" id="{057FDC69-D13B-7341-AD20-03879BC18EFA}"/>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1" name="Freeform 241">
              <a:extLst>
                <a:ext uri="{FF2B5EF4-FFF2-40B4-BE49-F238E27FC236}">
                  <a16:creationId xmlns:a16="http://schemas.microsoft.com/office/drawing/2014/main" id="{B8D253E7-6639-474C-8036-DB5A5CF73207}"/>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2" name="Freeform 242">
              <a:extLst>
                <a:ext uri="{FF2B5EF4-FFF2-40B4-BE49-F238E27FC236}">
                  <a16:creationId xmlns:a16="http://schemas.microsoft.com/office/drawing/2014/main" id="{355A4349-9917-EF48-8AA4-F878417B8F4B}"/>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3" name="Freeform 243">
              <a:extLst>
                <a:ext uri="{FF2B5EF4-FFF2-40B4-BE49-F238E27FC236}">
                  <a16:creationId xmlns:a16="http://schemas.microsoft.com/office/drawing/2014/main" id="{431BE6E2-D2B6-4446-8291-B3FBE33E2D05}"/>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4" name="Freeform 244">
              <a:extLst>
                <a:ext uri="{FF2B5EF4-FFF2-40B4-BE49-F238E27FC236}">
                  <a16:creationId xmlns:a16="http://schemas.microsoft.com/office/drawing/2014/main" id="{12801824-FC4D-2A4E-AFC2-EEF22B0C33D5}"/>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5" name="Freeform 245">
              <a:extLst>
                <a:ext uri="{FF2B5EF4-FFF2-40B4-BE49-F238E27FC236}">
                  <a16:creationId xmlns:a16="http://schemas.microsoft.com/office/drawing/2014/main" id="{1E6573D1-0AAE-404E-8B07-6421CE4D7D56}"/>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6" name="Freeform 246">
              <a:extLst>
                <a:ext uri="{FF2B5EF4-FFF2-40B4-BE49-F238E27FC236}">
                  <a16:creationId xmlns:a16="http://schemas.microsoft.com/office/drawing/2014/main" id="{CC6CF16D-A6DE-8A43-88DD-C0A750E99FA0}"/>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7" name="Freeform 247">
              <a:extLst>
                <a:ext uri="{FF2B5EF4-FFF2-40B4-BE49-F238E27FC236}">
                  <a16:creationId xmlns:a16="http://schemas.microsoft.com/office/drawing/2014/main" id="{CBBE49D3-A4C2-9D46-9453-FD4643EBE70D}"/>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8" name="Freeform 248">
              <a:extLst>
                <a:ext uri="{FF2B5EF4-FFF2-40B4-BE49-F238E27FC236}">
                  <a16:creationId xmlns:a16="http://schemas.microsoft.com/office/drawing/2014/main" id="{71E808E8-650F-9744-B1A4-6DB8B18E6EE7}"/>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9" name="Freeform 249">
              <a:extLst>
                <a:ext uri="{FF2B5EF4-FFF2-40B4-BE49-F238E27FC236}">
                  <a16:creationId xmlns:a16="http://schemas.microsoft.com/office/drawing/2014/main" id="{B795EF74-EE1D-CD49-8621-14D23ADD59E2}"/>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0" name="Freeform 250">
              <a:extLst>
                <a:ext uri="{FF2B5EF4-FFF2-40B4-BE49-F238E27FC236}">
                  <a16:creationId xmlns:a16="http://schemas.microsoft.com/office/drawing/2014/main" id="{79A50BF7-8684-4F47-9177-663FDDFDC859}"/>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1" name="Freeform 251">
              <a:extLst>
                <a:ext uri="{FF2B5EF4-FFF2-40B4-BE49-F238E27FC236}">
                  <a16:creationId xmlns:a16="http://schemas.microsoft.com/office/drawing/2014/main" id="{50F83031-C849-5D42-9BAA-D037AD18AAC9}"/>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2" name="Freeform 252">
              <a:extLst>
                <a:ext uri="{FF2B5EF4-FFF2-40B4-BE49-F238E27FC236}">
                  <a16:creationId xmlns:a16="http://schemas.microsoft.com/office/drawing/2014/main" id="{6B3120D1-D055-2B46-8C8D-2FA063FCB22D}"/>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3" name="Freeform 253">
              <a:extLst>
                <a:ext uri="{FF2B5EF4-FFF2-40B4-BE49-F238E27FC236}">
                  <a16:creationId xmlns:a16="http://schemas.microsoft.com/office/drawing/2014/main" id="{B7D7E55C-92A0-C943-9766-0EC10464253C}"/>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4" name="Freeform 254">
              <a:extLst>
                <a:ext uri="{FF2B5EF4-FFF2-40B4-BE49-F238E27FC236}">
                  <a16:creationId xmlns:a16="http://schemas.microsoft.com/office/drawing/2014/main" id="{8D5C0B43-707F-484D-B2FD-478CE3665D7C}"/>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5" name="Freeform 255">
              <a:extLst>
                <a:ext uri="{FF2B5EF4-FFF2-40B4-BE49-F238E27FC236}">
                  <a16:creationId xmlns:a16="http://schemas.microsoft.com/office/drawing/2014/main" id="{55EC7B6E-D642-124F-8735-50D8035EE59F}"/>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6" name="Freeform 256">
              <a:extLst>
                <a:ext uri="{FF2B5EF4-FFF2-40B4-BE49-F238E27FC236}">
                  <a16:creationId xmlns:a16="http://schemas.microsoft.com/office/drawing/2014/main" id="{A07C0401-707D-5B42-B6AC-39D8093E1942}"/>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7" name="Freeform 257">
              <a:extLst>
                <a:ext uri="{FF2B5EF4-FFF2-40B4-BE49-F238E27FC236}">
                  <a16:creationId xmlns:a16="http://schemas.microsoft.com/office/drawing/2014/main" id="{201C03CD-FAC7-B948-BCA5-FC2806A1A395}"/>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8" name="Freeform 258">
              <a:extLst>
                <a:ext uri="{FF2B5EF4-FFF2-40B4-BE49-F238E27FC236}">
                  <a16:creationId xmlns:a16="http://schemas.microsoft.com/office/drawing/2014/main" id="{27D174E7-DCFC-B948-A1CD-163121FAF862}"/>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9" name="Freeform 259">
              <a:extLst>
                <a:ext uri="{FF2B5EF4-FFF2-40B4-BE49-F238E27FC236}">
                  <a16:creationId xmlns:a16="http://schemas.microsoft.com/office/drawing/2014/main" id="{981260D1-84E2-E84D-9C1A-288C07B7F2F1}"/>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0" name="Freeform 260">
              <a:extLst>
                <a:ext uri="{FF2B5EF4-FFF2-40B4-BE49-F238E27FC236}">
                  <a16:creationId xmlns:a16="http://schemas.microsoft.com/office/drawing/2014/main" id="{3E06FEC9-2577-2A4D-8556-89718DED6F09}"/>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1" name="Freeform 261">
              <a:extLst>
                <a:ext uri="{FF2B5EF4-FFF2-40B4-BE49-F238E27FC236}">
                  <a16:creationId xmlns:a16="http://schemas.microsoft.com/office/drawing/2014/main" id="{C64E798A-E3F0-2840-BF68-0B5B487CFB6A}"/>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2" name="Freeform 262">
              <a:extLst>
                <a:ext uri="{FF2B5EF4-FFF2-40B4-BE49-F238E27FC236}">
                  <a16:creationId xmlns:a16="http://schemas.microsoft.com/office/drawing/2014/main" id="{C5908126-493F-994D-998C-9FCA39D8BB83}"/>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13" name="Freeform 263">
              <a:extLst>
                <a:ext uri="{FF2B5EF4-FFF2-40B4-BE49-F238E27FC236}">
                  <a16:creationId xmlns:a16="http://schemas.microsoft.com/office/drawing/2014/main" id="{122EBDB5-80FF-F542-96FD-FA9CDA9CE513}"/>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3517128317"/>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Macbook Mockup">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3" name="Picture Placeholder 8"/>
          <p:cNvSpPr>
            <a:spLocks noGrp="1"/>
          </p:cNvSpPr>
          <p:nvPr>
            <p:ph type="pic" sz="quarter" idx="13"/>
          </p:nvPr>
        </p:nvSpPr>
        <p:spPr bwMode="auto">
          <a:xfrm>
            <a:off x="0" y="-1"/>
            <a:ext cx="12192000" cy="6951785"/>
          </a:xfrm>
          <a:custGeom>
            <a:avLst/>
            <a:gdLst>
              <a:gd name="connsiteX0" fmla="*/ 0 w 2044700"/>
              <a:gd name="connsiteY0" fmla="*/ 0 h 5143500"/>
              <a:gd name="connsiteX1" fmla="*/ 2044700 w 2044700"/>
              <a:gd name="connsiteY1" fmla="*/ 0 h 5143500"/>
              <a:gd name="connsiteX2" fmla="*/ 2044700 w 2044700"/>
              <a:gd name="connsiteY2" fmla="*/ 5143500 h 5143500"/>
              <a:gd name="connsiteX3" fmla="*/ 0 w 2044700"/>
              <a:gd name="connsiteY3" fmla="*/ 5143500 h 5143500"/>
              <a:gd name="connsiteX4" fmla="*/ 0 w 2044700"/>
              <a:gd name="connsiteY4" fmla="*/ 0 h 5143500"/>
              <a:gd name="connsiteX0" fmla="*/ 0 w 2044700"/>
              <a:gd name="connsiteY0" fmla="*/ 0 h 5143500"/>
              <a:gd name="connsiteX1" fmla="*/ 2044700 w 2044700"/>
              <a:gd name="connsiteY1" fmla="*/ 0 h 5143500"/>
              <a:gd name="connsiteX2" fmla="*/ 2032000 w 2044700"/>
              <a:gd name="connsiteY2" fmla="*/ 1143000 h 5143500"/>
              <a:gd name="connsiteX3" fmla="*/ 2044700 w 2044700"/>
              <a:gd name="connsiteY3" fmla="*/ 5143500 h 5143500"/>
              <a:gd name="connsiteX4" fmla="*/ 0 w 2044700"/>
              <a:gd name="connsiteY4" fmla="*/ 5143500 h 5143500"/>
              <a:gd name="connsiteX5" fmla="*/ 0 w 2044700"/>
              <a:gd name="connsiteY5" fmla="*/ 0 h 5143500"/>
              <a:gd name="connsiteX0" fmla="*/ 0 w 3479809"/>
              <a:gd name="connsiteY0" fmla="*/ 12700 h 5156200"/>
              <a:gd name="connsiteX1" fmla="*/ 2044700 w 3479809"/>
              <a:gd name="connsiteY1" fmla="*/ 12700 h 5156200"/>
              <a:gd name="connsiteX2" fmla="*/ 3479800 w 3479809"/>
              <a:gd name="connsiteY2" fmla="*/ 0 h 5156200"/>
              <a:gd name="connsiteX3" fmla="*/ 2044700 w 3479809"/>
              <a:gd name="connsiteY3" fmla="*/ 5156200 h 5156200"/>
              <a:gd name="connsiteX4" fmla="*/ 0 w 3479809"/>
              <a:gd name="connsiteY4" fmla="*/ 5156200 h 5156200"/>
              <a:gd name="connsiteX5" fmla="*/ 0 w 3479809"/>
              <a:gd name="connsiteY5" fmla="*/ 12700 h 5156200"/>
              <a:gd name="connsiteX0" fmla="*/ 0 w 3484485"/>
              <a:gd name="connsiteY0" fmla="*/ 12700 h 5156200"/>
              <a:gd name="connsiteX1" fmla="*/ 2044700 w 3484485"/>
              <a:gd name="connsiteY1" fmla="*/ 12700 h 5156200"/>
              <a:gd name="connsiteX2" fmla="*/ 3479800 w 3484485"/>
              <a:gd name="connsiteY2" fmla="*/ 0 h 5156200"/>
              <a:gd name="connsiteX3" fmla="*/ 2489200 w 3484485"/>
              <a:gd name="connsiteY3" fmla="*/ 3251200 h 5156200"/>
              <a:gd name="connsiteX4" fmla="*/ 2044700 w 3484485"/>
              <a:gd name="connsiteY4" fmla="*/ 5156200 h 5156200"/>
              <a:gd name="connsiteX5" fmla="*/ 0 w 3484485"/>
              <a:gd name="connsiteY5" fmla="*/ 5156200 h 5156200"/>
              <a:gd name="connsiteX6" fmla="*/ 0 w 3484485"/>
              <a:gd name="connsiteY6" fmla="*/ 12700 h 5156200"/>
              <a:gd name="connsiteX0" fmla="*/ 0 w 3519784"/>
              <a:gd name="connsiteY0" fmla="*/ 12700 h 5156200"/>
              <a:gd name="connsiteX1" fmla="*/ 2044700 w 3519784"/>
              <a:gd name="connsiteY1" fmla="*/ 12700 h 5156200"/>
              <a:gd name="connsiteX2" fmla="*/ 3479800 w 3519784"/>
              <a:gd name="connsiteY2" fmla="*/ 0 h 5156200"/>
              <a:gd name="connsiteX3" fmla="*/ 3302000 w 3519784"/>
              <a:gd name="connsiteY3" fmla="*/ 3860800 h 5156200"/>
              <a:gd name="connsiteX4" fmla="*/ 2044700 w 3519784"/>
              <a:gd name="connsiteY4" fmla="*/ 5156200 h 5156200"/>
              <a:gd name="connsiteX5" fmla="*/ 0 w 3519784"/>
              <a:gd name="connsiteY5" fmla="*/ 5156200 h 5156200"/>
              <a:gd name="connsiteX6" fmla="*/ 0 w 3519784"/>
              <a:gd name="connsiteY6" fmla="*/ 12700 h 5156200"/>
              <a:gd name="connsiteX0" fmla="*/ 0 w 3493347"/>
              <a:gd name="connsiteY0" fmla="*/ 12700 h 5156200"/>
              <a:gd name="connsiteX1" fmla="*/ 2044700 w 3493347"/>
              <a:gd name="connsiteY1" fmla="*/ 12700 h 5156200"/>
              <a:gd name="connsiteX2" fmla="*/ 3479800 w 3493347"/>
              <a:gd name="connsiteY2" fmla="*/ 0 h 5156200"/>
              <a:gd name="connsiteX3" fmla="*/ 3302000 w 3493347"/>
              <a:gd name="connsiteY3" fmla="*/ 3860800 h 5156200"/>
              <a:gd name="connsiteX4" fmla="*/ 2044700 w 3493347"/>
              <a:gd name="connsiteY4" fmla="*/ 5156200 h 5156200"/>
              <a:gd name="connsiteX5" fmla="*/ 0 w 3493347"/>
              <a:gd name="connsiteY5" fmla="*/ 5156200 h 5156200"/>
              <a:gd name="connsiteX6" fmla="*/ 0 w 3493347"/>
              <a:gd name="connsiteY6" fmla="*/ 12700 h 5156200"/>
              <a:gd name="connsiteX0" fmla="*/ 0 w 3479800"/>
              <a:gd name="connsiteY0" fmla="*/ 12770 h 5156270"/>
              <a:gd name="connsiteX1" fmla="*/ 2044700 w 3479800"/>
              <a:gd name="connsiteY1" fmla="*/ 12770 h 5156270"/>
              <a:gd name="connsiteX2" fmla="*/ 3479800 w 3479800"/>
              <a:gd name="connsiteY2" fmla="*/ 70 h 5156270"/>
              <a:gd name="connsiteX3" fmla="*/ 3302000 w 3479800"/>
              <a:gd name="connsiteY3" fmla="*/ 3860870 h 5156270"/>
              <a:gd name="connsiteX4" fmla="*/ 2044700 w 3479800"/>
              <a:gd name="connsiteY4" fmla="*/ 5156270 h 5156270"/>
              <a:gd name="connsiteX5" fmla="*/ 0 w 3479800"/>
              <a:gd name="connsiteY5" fmla="*/ 5156270 h 5156270"/>
              <a:gd name="connsiteX6" fmla="*/ 0 w 3479800"/>
              <a:gd name="connsiteY6" fmla="*/ 12770 h 5156270"/>
              <a:gd name="connsiteX0" fmla="*/ 0 w 3479800"/>
              <a:gd name="connsiteY0" fmla="*/ 12770 h 5156270"/>
              <a:gd name="connsiteX1" fmla="*/ 2044700 w 3479800"/>
              <a:gd name="connsiteY1" fmla="*/ 12770 h 5156270"/>
              <a:gd name="connsiteX2" fmla="*/ 3479800 w 3479800"/>
              <a:gd name="connsiteY2" fmla="*/ 70 h 5156270"/>
              <a:gd name="connsiteX3" fmla="*/ 3302000 w 3479800"/>
              <a:gd name="connsiteY3" fmla="*/ 3860870 h 5156270"/>
              <a:gd name="connsiteX4" fmla="*/ 2044700 w 3479800"/>
              <a:gd name="connsiteY4" fmla="*/ 5156270 h 5156270"/>
              <a:gd name="connsiteX5" fmla="*/ 0 w 3479800"/>
              <a:gd name="connsiteY5" fmla="*/ 5156270 h 5156270"/>
              <a:gd name="connsiteX6" fmla="*/ 0 w 3479800"/>
              <a:gd name="connsiteY6" fmla="*/ 12770 h 5156270"/>
              <a:gd name="connsiteX0" fmla="*/ 1556 w 3481356"/>
              <a:gd name="connsiteY0" fmla="*/ 12770 h 5156270"/>
              <a:gd name="connsiteX1" fmla="*/ 2046256 w 3481356"/>
              <a:gd name="connsiteY1" fmla="*/ 12770 h 5156270"/>
              <a:gd name="connsiteX2" fmla="*/ 3481356 w 3481356"/>
              <a:gd name="connsiteY2" fmla="*/ 70 h 5156270"/>
              <a:gd name="connsiteX3" fmla="*/ 3303556 w 3481356"/>
              <a:gd name="connsiteY3" fmla="*/ 3860870 h 5156270"/>
              <a:gd name="connsiteX4" fmla="*/ 2046256 w 3481356"/>
              <a:gd name="connsiteY4" fmla="*/ 5156270 h 5156270"/>
              <a:gd name="connsiteX5" fmla="*/ 1556 w 3481356"/>
              <a:gd name="connsiteY5" fmla="*/ 5156270 h 5156270"/>
              <a:gd name="connsiteX6" fmla="*/ 1556 w 3481356"/>
              <a:gd name="connsiteY6" fmla="*/ 12770 h 5156270"/>
              <a:gd name="connsiteX0" fmla="*/ 25400 w 3479800"/>
              <a:gd name="connsiteY0" fmla="*/ 38170 h 5156270"/>
              <a:gd name="connsiteX1" fmla="*/ 2044700 w 3479800"/>
              <a:gd name="connsiteY1" fmla="*/ 12770 h 5156270"/>
              <a:gd name="connsiteX2" fmla="*/ 3479800 w 3479800"/>
              <a:gd name="connsiteY2" fmla="*/ 70 h 5156270"/>
              <a:gd name="connsiteX3" fmla="*/ 3302000 w 3479800"/>
              <a:gd name="connsiteY3" fmla="*/ 3860870 h 5156270"/>
              <a:gd name="connsiteX4" fmla="*/ 2044700 w 3479800"/>
              <a:gd name="connsiteY4" fmla="*/ 5156270 h 5156270"/>
              <a:gd name="connsiteX5" fmla="*/ 0 w 3479800"/>
              <a:gd name="connsiteY5" fmla="*/ 5156270 h 5156270"/>
              <a:gd name="connsiteX6" fmla="*/ 25400 w 3479800"/>
              <a:gd name="connsiteY6" fmla="*/ 38170 h 5156270"/>
              <a:gd name="connsiteX0" fmla="*/ 25400 w 3302000"/>
              <a:gd name="connsiteY0" fmla="*/ 25400 h 5143500"/>
              <a:gd name="connsiteX1" fmla="*/ 2044700 w 3302000"/>
              <a:gd name="connsiteY1" fmla="*/ 0 h 5143500"/>
              <a:gd name="connsiteX2" fmla="*/ 2590800 w 3302000"/>
              <a:gd name="connsiteY2" fmla="*/ 1460500 h 5143500"/>
              <a:gd name="connsiteX3" fmla="*/ 3302000 w 3302000"/>
              <a:gd name="connsiteY3" fmla="*/ 3848100 h 5143500"/>
              <a:gd name="connsiteX4" fmla="*/ 2044700 w 3302000"/>
              <a:gd name="connsiteY4" fmla="*/ 5143500 h 5143500"/>
              <a:gd name="connsiteX5" fmla="*/ 0 w 3302000"/>
              <a:gd name="connsiteY5" fmla="*/ 5143500 h 5143500"/>
              <a:gd name="connsiteX6" fmla="*/ 25400 w 3302000"/>
              <a:gd name="connsiteY6" fmla="*/ 25400 h 5143500"/>
              <a:gd name="connsiteX0" fmla="*/ 25400 w 3302000"/>
              <a:gd name="connsiteY0" fmla="*/ 137 h 5118237"/>
              <a:gd name="connsiteX1" fmla="*/ 1828800 w 3302000"/>
              <a:gd name="connsiteY1" fmla="*/ 863737 h 5118237"/>
              <a:gd name="connsiteX2" fmla="*/ 2590800 w 3302000"/>
              <a:gd name="connsiteY2" fmla="*/ 1435237 h 5118237"/>
              <a:gd name="connsiteX3" fmla="*/ 3302000 w 3302000"/>
              <a:gd name="connsiteY3" fmla="*/ 3822837 h 5118237"/>
              <a:gd name="connsiteX4" fmla="*/ 2044700 w 3302000"/>
              <a:gd name="connsiteY4" fmla="*/ 5118237 h 5118237"/>
              <a:gd name="connsiteX5" fmla="*/ 0 w 3302000"/>
              <a:gd name="connsiteY5" fmla="*/ 5118237 h 5118237"/>
              <a:gd name="connsiteX6" fmla="*/ 25400 w 3302000"/>
              <a:gd name="connsiteY6" fmla="*/ 137 h 5118237"/>
              <a:gd name="connsiteX0" fmla="*/ 25400 w 3467100"/>
              <a:gd name="connsiteY0" fmla="*/ 12700 h 5130800"/>
              <a:gd name="connsiteX1" fmla="*/ 3467100 w 3467100"/>
              <a:gd name="connsiteY1" fmla="*/ 0 h 5130800"/>
              <a:gd name="connsiteX2" fmla="*/ 2590800 w 3467100"/>
              <a:gd name="connsiteY2" fmla="*/ 1447800 h 5130800"/>
              <a:gd name="connsiteX3" fmla="*/ 3302000 w 3467100"/>
              <a:gd name="connsiteY3" fmla="*/ 3835400 h 5130800"/>
              <a:gd name="connsiteX4" fmla="*/ 2044700 w 3467100"/>
              <a:gd name="connsiteY4" fmla="*/ 5130800 h 5130800"/>
              <a:gd name="connsiteX5" fmla="*/ 0 w 3467100"/>
              <a:gd name="connsiteY5" fmla="*/ 5130800 h 5130800"/>
              <a:gd name="connsiteX6" fmla="*/ 25400 w 3467100"/>
              <a:gd name="connsiteY6" fmla="*/ 12700 h 5130800"/>
              <a:gd name="connsiteX0" fmla="*/ 25400 w 3467100"/>
              <a:gd name="connsiteY0" fmla="*/ 12700 h 5130800"/>
              <a:gd name="connsiteX1" fmla="*/ 3467100 w 3467100"/>
              <a:gd name="connsiteY1" fmla="*/ 0 h 5130800"/>
              <a:gd name="connsiteX2" fmla="*/ 3302000 w 3467100"/>
              <a:gd name="connsiteY2" fmla="*/ 3835400 h 5130800"/>
              <a:gd name="connsiteX3" fmla="*/ 2044700 w 3467100"/>
              <a:gd name="connsiteY3" fmla="*/ 5130800 h 5130800"/>
              <a:gd name="connsiteX4" fmla="*/ 0 w 3467100"/>
              <a:gd name="connsiteY4" fmla="*/ 5130800 h 5130800"/>
              <a:gd name="connsiteX5" fmla="*/ 25400 w 3467100"/>
              <a:gd name="connsiteY5" fmla="*/ 12700 h 5130800"/>
              <a:gd name="connsiteX0" fmla="*/ 25400 w 3467100"/>
              <a:gd name="connsiteY0" fmla="*/ 5645 h 5123745"/>
              <a:gd name="connsiteX1" fmla="*/ 3467100 w 3467100"/>
              <a:gd name="connsiteY1" fmla="*/ 5645 h 5123745"/>
              <a:gd name="connsiteX2" fmla="*/ 3302000 w 3467100"/>
              <a:gd name="connsiteY2" fmla="*/ 3828345 h 5123745"/>
              <a:gd name="connsiteX3" fmla="*/ 2044700 w 3467100"/>
              <a:gd name="connsiteY3" fmla="*/ 5123745 h 5123745"/>
              <a:gd name="connsiteX4" fmla="*/ 0 w 3467100"/>
              <a:gd name="connsiteY4" fmla="*/ 5123745 h 5123745"/>
              <a:gd name="connsiteX5" fmla="*/ 25400 w 3467100"/>
              <a:gd name="connsiteY5" fmla="*/ 5645 h 5123745"/>
              <a:gd name="connsiteX0" fmla="*/ 25400 w 3467100"/>
              <a:gd name="connsiteY0" fmla="*/ 5645 h 5123745"/>
              <a:gd name="connsiteX1" fmla="*/ 3467100 w 3467100"/>
              <a:gd name="connsiteY1" fmla="*/ 5645 h 5123745"/>
              <a:gd name="connsiteX2" fmla="*/ 3302000 w 3467100"/>
              <a:gd name="connsiteY2" fmla="*/ 3828345 h 5123745"/>
              <a:gd name="connsiteX3" fmla="*/ 2044700 w 3467100"/>
              <a:gd name="connsiteY3" fmla="*/ 5123745 h 5123745"/>
              <a:gd name="connsiteX4" fmla="*/ 0 w 3467100"/>
              <a:gd name="connsiteY4" fmla="*/ 5123745 h 5123745"/>
              <a:gd name="connsiteX5" fmla="*/ 25400 w 3467100"/>
              <a:gd name="connsiteY5" fmla="*/ 5645 h 5123745"/>
              <a:gd name="connsiteX0" fmla="*/ 25400 w 3467100"/>
              <a:gd name="connsiteY0" fmla="*/ 5645 h 5123745"/>
              <a:gd name="connsiteX1" fmla="*/ 3467100 w 3467100"/>
              <a:gd name="connsiteY1" fmla="*/ 5645 h 5123745"/>
              <a:gd name="connsiteX2" fmla="*/ 3302000 w 3467100"/>
              <a:gd name="connsiteY2" fmla="*/ 3828345 h 5123745"/>
              <a:gd name="connsiteX3" fmla="*/ 2044700 w 3467100"/>
              <a:gd name="connsiteY3" fmla="*/ 5123745 h 5123745"/>
              <a:gd name="connsiteX4" fmla="*/ 0 w 3467100"/>
              <a:gd name="connsiteY4" fmla="*/ 5123745 h 5123745"/>
              <a:gd name="connsiteX5" fmla="*/ 25400 w 3467100"/>
              <a:gd name="connsiteY5" fmla="*/ 5645 h 5123745"/>
              <a:gd name="connsiteX0" fmla="*/ 25400 w 3467100"/>
              <a:gd name="connsiteY0" fmla="*/ 5645 h 5123745"/>
              <a:gd name="connsiteX1" fmla="*/ 3467100 w 3467100"/>
              <a:gd name="connsiteY1" fmla="*/ 5645 h 5123745"/>
              <a:gd name="connsiteX2" fmla="*/ 3302000 w 3467100"/>
              <a:gd name="connsiteY2" fmla="*/ 3828345 h 5123745"/>
              <a:gd name="connsiteX3" fmla="*/ 2044700 w 3467100"/>
              <a:gd name="connsiteY3" fmla="*/ 5123745 h 5123745"/>
              <a:gd name="connsiteX4" fmla="*/ 0 w 3467100"/>
              <a:gd name="connsiteY4" fmla="*/ 5123745 h 5123745"/>
              <a:gd name="connsiteX5" fmla="*/ 12700 w 3467100"/>
              <a:gd name="connsiteY5" fmla="*/ 1135945 h 5123745"/>
              <a:gd name="connsiteX6" fmla="*/ 25400 w 3467100"/>
              <a:gd name="connsiteY6" fmla="*/ 5645 h 5123745"/>
              <a:gd name="connsiteX0" fmla="*/ 1485909 w 4927609"/>
              <a:gd name="connsiteY0" fmla="*/ 5645 h 5123745"/>
              <a:gd name="connsiteX1" fmla="*/ 4927609 w 4927609"/>
              <a:gd name="connsiteY1" fmla="*/ 5645 h 5123745"/>
              <a:gd name="connsiteX2" fmla="*/ 4762509 w 4927609"/>
              <a:gd name="connsiteY2" fmla="*/ 3828345 h 5123745"/>
              <a:gd name="connsiteX3" fmla="*/ 3505209 w 4927609"/>
              <a:gd name="connsiteY3" fmla="*/ 5123745 h 5123745"/>
              <a:gd name="connsiteX4" fmla="*/ 1460509 w 4927609"/>
              <a:gd name="connsiteY4" fmla="*/ 5123745 h 5123745"/>
              <a:gd name="connsiteX5" fmla="*/ 9 w 4927609"/>
              <a:gd name="connsiteY5" fmla="*/ 602545 h 5123745"/>
              <a:gd name="connsiteX6" fmla="*/ 1485909 w 4927609"/>
              <a:gd name="connsiteY6" fmla="*/ 5645 h 5123745"/>
              <a:gd name="connsiteX0" fmla="*/ 1512775 w 4954475"/>
              <a:gd name="connsiteY0" fmla="*/ 5645 h 5123745"/>
              <a:gd name="connsiteX1" fmla="*/ 4954475 w 4954475"/>
              <a:gd name="connsiteY1" fmla="*/ 5645 h 5123745"/>
              <a:gd name="connsiteX2" fmla="*/ 4789375 w 4954475"/>
              <a:gd name="connsiteY2" fmla="*/ 3828345 h 5123745"/>
              <a:gd name="connsiteX3" fmla="*/ 3532075 w 4954475"/>
              <a:gd name="connsiteY3" fmla="*/ 5123745 h 5123745"/>
              <a:gd name="connsiteX4" fmla="*/ 1487375 w 4954475"/>
              <a:gd name="connsiteY4" fmla="*/ 5123745 h 5123745"/>
              <a:gd name="connsiteX5" fmla="*/ 623776 w 4954475"/>
              <a:gd name="connsiteY5" fmla="*/ 2532945 h 5123745"/>
              <a:gd name="connsiteX6" fmla="*/ 26875 w 4954475"/>
              <a:gd name="connsiteY6" fmla="*/ 602545 h 5123745"/>
              <a:gd name="connsiteX7" fmla="*/ 1512775 w 4954475"/>
              <a:gd name="connsiteY7" fmla="*/ 5645 h 5123745"/>
              <a:gd name="connsiteX0" fmla="*/ 2062882 w 5504582"/>
              <a:gd name="connsiteY0" fmla="*/ 5645 h 5123745"/>
              <a:gd name="connsiteX1" fmla="*/ 5504582 w 5504582"/>
              <a:gd name="connsiteY1" fmla="*/ 5645 h 5123745"/>
              <a:gd name="connsiteX2" fmla="*/ 5339482 w 5504582"/>
              <a:gd name="connsiteY2" fmla="*/ 3828345 h 5123745"/>
              <a:gd name="connsiteX3" fmla="*/ 4082182 w 5504582"/>
              <a:gd name="connsiteY3" fmla="*/ 5123745 h 5123745"/>
              <a:gd name="connsiteX4" fmla="*/ 2037482 w 5504582"/>
              <a:gd name="connsiteY4" fmla="*/ 5123745 h 5123745"/>
              <a:gd name="connsiteX5" fmla="*/ 56283 w 5504582"/>
              <a:gd name="connsiteY5" fmla="*/ 1796345 h 5123745"/>
              <a:gd name="connsiteX6" fmla="*/ 576982 w 5504582"/>
              <a:gd name="connsiteY6" fmla="*/ 602545 h 5123745"/>
              <a:gd name="connsiteX7" fmla="*/ 2062882 w 5504582"/>
              <a:gd name="connsiteY7" fmla="*/ 5645 h 5123745"/>
              <a:gd name="connsiteX0" fmla="*/ 2072521 w 5514221"/>
              <a:gd name="connsiteY0" fmla="*/ 5645 h 5123745"/>
              <a:gd name="connsiteX1" fmla="*/ 5514221 w 5514221"/>
              <a:gd name="connsiteY1" fmla="*/ 5645 h 5123745"/>
              <a:gd name="connsiteX2" fmla="*/ 5349121 w 5514221"/>
              <a:gd name="connsiteY2" fmla="*/ 3828345 h 5123745"/>
              <a:gd name="connsiteX3" fmla="*/ 4091821 w 5514221"/>
              <a:gd name="connsiteY3" fmla="*/ 5123745 h 5123745"/>
              <a:gd name="connsiteX4" fmla="*/ 2047121 w 5514221"/>
              <a:gd name="connsiteY4" fmla="*/ 5123745 h 5123745"/>
              <a:gd name="connsiteX5" fmla="*/ 65922 w 5514221"/>
              <a:gd name="connsiteY5" fmla="*/ 1796345 h 5123745"/>
              <a:gd name="connsiteX6" fmla="*/ 586621 w 5514221"/>
              <a:gd name="connsiteY6" fmla="*/ 602545 h 5123745"/>
              <a:gd name="connsiteX7" fmla="*/ 2072521 w 5514221"/>
              <a:gd name="connsiteY7" fmla="*/ 5645 h 5123745"/>
              <a:gd name="connsiteX0" fmla="*/ 2072521 w 5514221"/>
              <a:gd name="connsiteY0" fmla="*/ 5645 h 5123745"/>
              <a:gd name="connsiteX1" fmla="*/ 5514221 w 5514221"/>
              <a:gd name="connsiteY1" fmla="*/ 5645 h 5123745"/>
              <a:gd name="connsiteX2" fmla="*/ 5349121 w 5514221"/>
              <a:gd name="connsiteY2" fmla="*/ 3828345 h 5123745"/>
              <a:gd name="connsiteX3" fmla="*/ 4091821 w 5514221"/>
              <a:gd name="connsiteY3" fmla="*/ 5123745 h 5123745"/>
              <a:gd name="connsiteX4" fmla="*/ 2047121 w 5514221"/>
              <a:gd name="connsiteY4" fmla="*/ 5123745 h 5123745"/>
              <a:gd name="connsiteX5" fmla="*/ 65922 w 5514221"/>
              <a:gd name="connsiteY5" fmla="*/ 1796345 h 5123745"/>
              <a:gd name="connsiteX6" fmla="*/ 586621 w 5514221"/>
              <a:gd name="connsiteY6" fmla="*/ 602545 h 5123745"/>
              <a:gd name="connsiteX7" fmla="*/ 2072521 w 5514221"/>
              <a:gd name="connsiteY7" fmla="*/ 5645 h 5123745"/>
              <a:gd name="connsiteX0" fmla="*/ 2072521 w 5514221"/>
              <a:gd name="connsiteY0" fmla="*/ 5645 h 5149145"/>
              <a:gd name="connsiteX1" fmla="*/ 5514221 w 5514221"/>
              <a:gd name="connsiteY1" fmla="*/ 5645 h 5149145"/>
              <a:gd name="connsiteX2" fmla="*/ 5349121 w 5514221"/>
              <a:gd name="connsiteY2" fmla="*/ 3828345 h 5149145"/>
              <a:gd name="connsiteX3" fmla="*/ 4091821 w 5514221"/>
              <a:gd name="connsiteY3" fmla="*/ 5123745 h 5149145"/>
              <a:gd name="connsiteX4" fmla="*/ 1869321 w 5514221"/>
              <a:gd name="connsiteY4" fmla="*/ 5149145 h 5149145"/>
              <a:gd name="connsiteX5" fmla="*/ 65922 w 5514221"/>
              <a:gd name="connsiteY5" fmla="*/ 1796345 h 5149145"/>
              <a:gd name="connsiteX6" fmla="*/ 586621 w 5514221"/>
              <a:gd name="connsiteY6" fmla="*/ 602545 h 5149145"/>
              <a:gd name="connsiteX7" fmla="*/ 2072521 w 5514221"/>
              <a:gd name="connsiteY7" fmla="*/ 5645 h 5149145"/>
              <a:gd name="connsiteX0" fmla="*/ 2072521 w 5514221"/>
              <a:gd name="connsiteY0" fmla="*/ 5645 h 5149145"/>
              <a:gd name="connsiteX1" fmla="*/ 5514221 w 5514221"/>
              <a:gd name="connsiteY1" fmla="*/ 5645 h 5149145"/>
              <a:gd name="connsiteX2" fmla="*/ 5349121 w 5514221"/>
              <a:gd name="connsiteY2" fmla="*/ 3828345 h 5149145"/>
              <a:gd name="connsiteX3" fmla="*/ 4091821 w 5514221"/>
              <a:gd name="connsiteY3" fmla="*/ 5123745 h 5149145"/>
              <a:gd name="connsiteX4" fmla="*/ 1869321 w 5514221"/>
              <a:gd name="connsiteY4" fmla="*/ 5149145 h 5149145"/>
              <a:gd name="connsiteX5" fmla="*/ 65922 w 5514221"/>
              <a:gd name="connsiteY5" fmla="*/ 1796345 h 5149145"/>
              <a:gd name="connsiteX6" fmla="*/ 586621 w 5514221"/>
              <a:gd name="connsiteY6" fmla="*/ 602545 h 5149145"/>
              <a:gd name="connsiteX7" fmla="*/ 2072521 w 5514221"/>
              <a:gd name="connsiteY7" fmla="*/ 5645 h 5149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14221" h="5149145">
                <a:moveTo>
                  <a:pt x="2072521" y="5645"/>
                </a:moveTo>
                <a:cubicBezTo>
                  <a:pt x="2017488" y="-7055"/>
                  <a:pt x="4832654" y="5645"/>
                  <a:pt x="5514221" y="5645"/>
                </a:cubicBezTo>
                <a:lnTo>
                  <a:pt x="5349121" y="3828345"/>
                </a:lnTo>
                <a:cubicBezTo>
                  <a:pt x="5300438" y="5030612"/>
                  <a:pt x="4468588" y="5098345"/>
                  <a:pt x="4091821" y="5123745"/>
                </a:cubicBezTo>
                <a:lnTo>
                  <a:pt x="1869321" y="5149145"/>
                </a:lnTo>
                <a:cubicBezTo>
                  <a:pt x="1854505" y="5111045"/>
                  <a:pt x="131539" y="1902178"/>
                  <a:pt x="65922" y="1796345"/>
                </a:cubicBezTo>
                <a:cubicBezTo>
                  <a:pt x="-177495" y="1042812"/>
                  <a:pt x="311454" y="769762"/>
                  <a:pt x="586621" y="602545"/>
                </a:cubicBezTo>
                <a:lnTo>
                  <a:pt x="2072521" y="5645"/>
                </a:lnTo>
                <a:close/>
              </a:path>
            </a:pathLst>
          </a:custGeom>
          <a:pattFill prst="pct80">
            <a:fgClr>
              <a:schemeClr val="bg1">
                <a:lumMod val="85000"/>
              </a:schemeClr>
            </a:fgClr>
            <a:bgClr>
              <a:schemeClr val="bg1"/>
            </a:bgClr>
          </a:pattFill>
          <a:ln>
            <a:noFill/>
          </a:ln>
        </p:spPr>
        <p:txBody>
          <a:bodyPr/>
          <a:lstStyle>
            <a:lvl1pPr marL="0" indent="0" algn="r">
              <a:buNone/>
              <a:defRPr sz="1600"/>
            </a:lvl1pPr>
          </a:lstStyle>
          <a:p>
            <a:pPr lvl="0"/>
            <a:r>
              <a:rPr lang="en-US" noProof="0"/>
              <a:t>Click icon to add picture</a:t>
            </a:r>
          </a:p>
        </p:txBody>
      </p:sp>
    </p:spTree>
    <p:extLst>
      <p:ext uri="{BB962C8B-B14F-4D97-AF65-F5344CB8AC3E}">
        <p14:creationId xmlns:p14="http://schemas.microsoft.com/office/powerpoint/2010/main" val="2131631816"/>
      </p:ext>
    </p:extLst>
  </p:cSld>
  <p:clrMapOvr>
    <a:masterClrMapping/>
  </p:clrMapOvr>
  <p:transition spd="slow"/>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Macbook Mockup">
    <p:spTree>
      <p:nvGrpSpPr>
        <p:cNvPr id="1" name=""/>
        <p:cNvGrpSpPr/>
        <p:nvPr/>
      </p:nvGrpSpPr>
      <p:grpSpPr>
        <a:xfrm>
          <a:off x="0" y="0"/>
          <a:ext cx="0" cy="0"/>
          <a:chOff x="0" y="0"/>
          <a:chExt cx="0" cy="0"/>
        </a:xfrm>
      </p:grpSpPr>
      <p:sp>
        <p:nvSpPr>
          <p:cNvPr id="4" name="Picture Placeholder 3"/>
          <p:cNvSpPr>
            <a:spLocks noGrp="1"/>
          </p:cNvSpPr>
          <p:nvPr>
            <p:ph type="pic" sz="quarter" idx="14"/>
          </p:nvPr>
        </p:nvSpPr>
        <p:spPr bwMode="auto">
          <a:xfrm>
            <a:off x="0" y="-7526"/>
            <a:ext cx="12192000" cy="6865527"/>
          </a:xfrm>
          <a:custGeom>
            <a:avLst/>
            <a:gdLst>
              <a:gd name="connsiteX0" fmla="*/ 2325805 w 4572000"/>
              <a:gd name="connsiteY0" fmla="*/ 17 h 5149145"/>
              <a:gd name="connsiteX1" fmla="*/ 2853613 w 4572000"/>
              <a:gd name="connsiteY1" fmla="*/ 5645 h 5149145"/>
              <a:gd name="connsiteX2" fmla="*/ 4085616 w 4572000"/>
              <a:gd name="connsiteY2" fmla="*/ 602545 h 5149145"/>
              <a:gd name="connsiteX3" fmla="*/ 4517342 w 4572000"/>
              <a:gd name="connsiteY3" fmla="*/ 1796345 h 5149145"/>
              <a:gd name="connsiteX4" fmla="*/ 3022092 w 4572000"/>
              <a:gd name="connsiteY4" fmla="*/ 5149145 h 5149145"/>
              <a:gd name="connsiteX5" fmla="*/ 1179353 w 4572000"/>
              <a:gd name="connsiteY5" fmla="*/ 5123745 h 5149145"/>
              <a:gd name="connsiteX6" fmla="*/ 136889 w 4572000"/>
              <a:gd name="connsiteY6" fmla="*/ 3828345 h 5149145"/>
              <a:gd name="connsiteX7" fmla="*/ 0 w 4572000"/>
              <a:gd name="connsiteY7" fmla="*/ 5645 h 5149145"/>
              <a:gd name="connsiteX8" fmla="*/ 2325805 w 4572000"/>
              <a:gd name="connsiteY8" fmla="*/ 17 h 5149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2000" h="5149145">
                <a:moveTo>
                  <a:pt x="2325805" y="17"/>
                </a:moveTo>
                <a:cubicBezTo>
                  <a:pt x="2649733" y="188"/>
                  <a:pt x="2867872" y="1676"/>
                  <a:pt x="2853613" y="5645"/>
                </a:cubicBezTo>
                <a:lnTo>
                  <a:pt x="4085616" y="602545"/>
                </a:lnTo>
                <a:cubicBezTo>
                  <a:pt x="4313765" y="769762"/>
                  <a:pt x="4719166" y="1042812"/>
                  <a:pt x="4517342" y="1796345"/>
                </a:cubicBezTo>
                <a:cubicBezTo>
                  <a:pt x="4462937" y="1902178"/>
                  <a:pt x="3034376" y="5111045"/>
                  <a:pt x="3022092" y="5149145"/>
                </a:cubicBezTo>
                <a:lnTo>
                  <a:pt x="1179353" y="5123745"/>
                </a:lnTo>
                <a:cubicBezTo>
                  <a:pt x="866965" y="5098345"/>
                  <a:pt x="177254" y="5030612"/>
                  <a:pt x="136889" y="3828345"/>
                </a:cubicBezTo>
                <a:lnTo>
                  <a:pt x="0" y="5645"/>
                </a:lnTo>
                <a:cubicBezTo>
                  <a:pt x="388511" y="5645"/>
                  <a:pt x="1613165" y="-358"/>
                  <a:pt x="2325805" y="17"/>
                </a:cubicBezTo>
                <a:close/>
              </a:path>
            </a:pathLst>
          </a:custGeom>
          <a:pattFill prst="pct90">
            <a:fgClr>
              <a:schemeClr val="bg1">
                <a:lumMod val="85000"/>
              </a:schemeClr>
            </a:fgClr>
            <a:bgClr>
              <a:schemeClr val="bg1"/>
            </a:bgClr>
          </a:pattFill>
          <a:ln>
            <a:noFill/>
          </a:ln>
        </p:spPr>
        <p:txBody>
          <a:bodyPr>
            <a:noAutofit/>
          </a:bodyPr>
          <a:lstStyle>
            <a:lvl1pPr marL="0" indent="0">
              <a:buNone/>
              <a:defRPr sz="1200"/>
            </a:lvl1pPr>
          </a:lstStyle>
          <a:p>
            <a:pPr lvl="0"/>
            <a:r>
              <a:rPr lang="en-US" noProof="0"/>
              <a:t>Click icon to add picture</a:t>
            </a:r>
          </a:p>
        </p:txBody>
      </p:sp>
    </p:spTree>
    <p:extLst>
      <p:ext uri="{BB962C8B-B14F-4D97-AF65-F5344CB8AC3E}">
        <p14:creationId xmlns:p14="http://schemas.microsoft.com/office/powerpoint/2010/main" val="3076365766"/>
      </p:ext>
    </p:extLst>
  </p:cSld>
  <p:clrMapOvr>
    <a:masterClrMapping/>
  </p:clrMapOvr>
  <p:transition spd="slow"/>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Meet the team 3">
    <p:spTree>
      <p:nvGrpSpPr>
        <p:cNvPr id="1" name=""/>
        <p:cNvGrpSpPr/>
        <p:nvPr/>
      </p:nvGrpSpPr>
      <p:grpSpPr>
        <a:xfrm>
          <a:off x="0" y="0"/>
          <a:ext cx="0" cy="0"/>
          <a:chOff x="0" y="0"/>
          <a:chExt cx="0" cy="0"/>
        </a:xfrm>
      </p:grpSpPr>
      <p:sp>
        <p:nvSpPr>
          <p:cNvPr id="34" name="Picture Placeholder 13"/>
          <p:cNvSpPr>
            <a:spLocks noGrp="1"/>
          </p:cNvSpPr>
          <p:nvPr>
            <p:ph type="pic" sz="quarter" idx="21"/>
          </p:nvPr>
        </p:nvSpPr>
        <p:spPr>
          <a:xfrm>
            <a:off x="8340914" y="2127720"/>
            <a:ext cx="1731226" cy="1875298"/>
          </a:xfrm>
          <a:pattFill prst="pct25">
            <a:fgClr>
              <a:schemeClr val="accent1"/>
            </a:fgClr>
            <a:bgClr>
              <a:schemeClr val="bg1"/>
            </a:bgClr>
          </a:pattFill>
          <a:effectLst/>
        </p:spPr>
        <p:txBody>
          <a:bodyPr>
            <a:normAutofit/>
          </a:bodyPr>
          <a:lstStyle>
            <a:lvl1pPr marL="0" indent="0">
              <a:buNone/>
              <a:defRPr sz="1400">
                <a:ln>
                  <a:noFill/>
                </a:ln>
                <a:solidFill>
                  <a:schemeClr val="bg1">
                    <a:lumMod val="85000"/>
                  </a:schemeClr>
                </a:solidFill>
              </a:defRPr>
            </a:lvl1pPr>
          </a:lstStyle>
          <a:p>
            <a:r>
              <a:rPr lang="en-US"/>
              <a:t>Click icon to add picture</a:t>
            </a:r>
          </a:p>
        </p:txBody>
      </p:sp>
      <p:sp>
        <p:nvSpPr>
          <p:cNvPr id="35" name="Picture Placeholder 13"/>
          <p:cNvSpPr>
            <a:spLocks noGrp="1"/>
          </p:cNvSpPr>
          <p:nvPr>
            <p:ph type="pic" sz="quarter" idx="22"/>
          </p:nvPr>
        </p:nvSpPr>
        <p:spPr>
          <a:xfrm>
            <a:off x="2118438" y="2127720"/>
            <a:ext cx="1731226" cy="1875298"/>
          </a:xfrm>
          <a:pattFill prst="pct25">
            <a:fgClr>
              <a:schemeClr val="accent1"/>
            </a:fgClr>
            <a:bgClr>
              <a:schemeClr val="bg1"/>
            </a:bgClr>
          </a:pattFill>
          <a:effectLst/>
        </p:spPr>
        <p:txBody>
          <a:bodyPr>
            <a:normAutofit/>
          </a:bodyPr>
          <a:lstStyle>
            <a:lvl1pPr marL="0" indent="0">
              <a:buNone/>
              <a:defRPr sz="1400">
                <a:ln>
                  <a:noFill/>
                </a:ln>
                <a:solidFill>
                  <a:schemeClr val="bg1">
                    <a:lumMod val="85000"/>
                  </a:schemeClr>
                </a:solidFill>
              </a:defRPr>
            </a:lvl1pPr>
          </a:lstStyle>
          <a:p>
            <a:r>
              <a:rPr lang="en-US"/>
              <a:t>Click icon to add picture</a:t>
            </a:r>
          </a:p>
        </p:txBody>
      </p:sp>
      <p:sp>
        <p:nvSpPr>
          <p:cNvPr id="36" name="Picture Placeholder 13"/>
          <p:cNvSpPr>
            <a:spLocks noGrp="1"/>
          </p:cNvSpPr>
          <p:nvPr>
            <p:ph type="pic" sz="quarter" idx="23"/>
          </p:nvPr>
        </p:nvSpPr>
        <p:spPr>
          <a:xfrm>
            <a:off x="5231975" y="2127720"/>
            <a:ext cx="1731226" cy="1875298"/>
          </a:xfrm>
          <a:pattFill prst="pct25">
            <a:fgClr>
              <a:schemeClr val="accent1"/>
            </a:fgClr>
            <a:bgClr>
              <a:schemeClr val="bg1"/>
            </a:bgClr>
          </a:pattFill>
          <a:effectLst/>
        </p:spPr>
        <p:txBody>
          <a:bodyPr>
            <a:normAutofit/>
          </a:bodyPr>
          <a:lstStyle>
            <a:lvl1pPr marL="0" indent="0">
              <a:buNone/>
              <a:defRPr sz="1400">
                <a:ln>
                  <a:noFill/>
                </a:ln>
                <a:solidFill>
                  <a:schemeClr val="bg1">
                    <a:lumMod val="85000"/>
                  </a:schemeClr>
                </a:solidFill>
              </a:defRPr>
            </a:lvl1pPr>
          </a:lstStyle>
          <a:p>
            <a:r>
              <a:rPr lang="en-US"/>
              <a:t>Click icon to add picture</a:t>
            </a:r>
          </a:p>
        </p:txBody>
      </p:sp>
    </p:spTree>
    <p:extLst>
      <p:ext uri="{BB962C8B-B14F-4D97-AF65-F5344CB8AC3E}">
        <p14:creationId xmlns:p14="http://schemas.microsoft.com/office/powerpoint/2010/main" val="442899251"/>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Meet the team 3">
    <p:spTree>
      <p:nvGrpSpPr>
        <p:cNvPr id="1" name=""/>
        <p:cNvGrpSpPr/>
        <p:nvPr/>
      </p:nvGrpSpPr>
      <p:grpSpPr>
        <a:xfrm>
          <a:off x="0" y="0"/>
          <a:ext cx="0" cy="0"/>
          <a:chOff x="0" y="0"/>
          <a:chExt cx="0" cy="0"/>
        </a:xfrm>
      </p:grpSpPr>
      <p:sp>
        <p:nvSpPr>
          <p:cNvPr id="13" name="Picture Placeholder 13"/>
          <p:cNvSpPr>
            <a:spLocks noGrp="1"/>
          </p:cNvSpPr>
          <p:nvPr>
            <p:ph type="pic" sz="quarter" idx="22"/>
          </p:nvPr>
        </p:nvSpPr>
        <p:spPr>
          <a:xfrm>
            <a:off x="9128713" y="2038601"/>
            <a:ext cx="1731226" cy="1875298"/>
          </a:xfrm>
          <a:pattFill prst="pct25">
            <a:fgClr>
              <a:schemeClr val="accent1"/>
            </a:fgClr>
            <a:bgClr>
              <a:schemeClr val="bg1"/>
            </a:bgClr>
          </a:pattFill>
          <a:effectLst/>
        </p:spPr>
        <p:txBody>
          <a:bodyPr>
            <a:normAutofit/>
          </a:bodyPr>
          <a:lstStyle>
            <a:lvl1pPr marL="0" indent="0">
              <a:buNone/>
              <a:defRPr sz="1400">
                <a:ln>
                  <a:noFill/>
                </a:ln>
                <a:solidFill>
                  <a:schemeClr val="bg1">
                    <a:lumMod val="85000"/>
                  </a:schemeClr>
                </a:solidFill>
              </a:defRPr>
            </a:lvl1pPr>
          </a:lstStyle>
          <a:p>
            <a:r>
              <a:rPr lang="en-US"/>
              <a:t>Click icon to add picture</a:t>
            </a:r>
          </a:p>
        </p:txBody>
      </p:sp>
      <p:sp>
        <p:nvSpPr>
          <p:cNvPr id="14" name="Picture Placeholder 13"/>
          <p:cNvSpPr>
            <a:spLocks noGrp="1"/>
          </p:cNvSpPr>
          <p:nvPr>
            <p:ph type="pic" sz="quarter" idx="23"/>
          </p:nvPr>
        </p:nvSpPr>
        <p:spPr>
          <a:xfrm>
            <a:off x="6521149" y="2038601"/>
            <a:ext cx="1731226" cy="1875298"/>
          </a:xfrm>
          <a:pattFill prst="pct25">
            <a:fgClr>
              <a:schemeClr val="accent1"/>
            </a:fgClr>
            <a:bgClr>
              <a:schemeClr val="bg1"/>
            </a:bgClr>
          </a:pattFill>
          <a:effectLst/>
        </p:spPr>
        <p:txBody>
          <a:bodyPr>
            <a:normAutofit/>
          </a:bodyPr>
          <a:lstStyle>
            <a:lvl1pPr marL="0" indent="0">
              <a:buNone/>
              <a:defRPr sz="1400">
                <a:ln>
                  <a:noFill/>
                </a:ln>
                <a:solidFill>
                  <a:schemeClr val="bg1">
                    <a:lumMod val="85000"/>
                  </a:schemeClr>
                </a:solidFill>
              </a:defRPr>
            </a:lvl1pPr>
          </a:lstStyle>
          <a:p>
            <a:r>
              <a:rPr lang="en-US"/>
              <a:t>Click icon to add picture</a:t>
            </a:r>
          </a:p>
        </p:txBody>
      </p:sp>
      <p:sp>
        <p:nvSpPr>
          <p:cNvPr id="15" name="Picture Placeholder 13"/>
          <p:cNvSpPr>
            <a:spLocks noGrp="1"/>
          </p:cNvSpPr>
          <p:nvPr>
            <p:ph type="pic" sz="quarter" idx="24"/>
          </p:nvPr>
        </p:nvSpPr>
        <p:spPr>
          <a:xfrm>
            <a:off x="3979835" y="2038601"/>
            <a:ext cx="1731226" cy="1875298"/>
          </a:xfrm>
          <a:pattFill prst="pct25">
            <a:fgClr>
              <a:schemeClr val="accent1"/>
            </a:fgClr>
            <a:bgClr>
              <a:schemeClr val="bg1"/>
            </a:bgClr>
          </a:pattFill>
          <a:effectLst/>
        </p:spPr>
        <p:txBody>
          <a:bodyPr>
            <a:normAutofit/>
          </a:bodyPr>
          <a:lstStyle>
            <a:lvl1pPr marL="0" indent="0">
              <a:buNone/>
              <a:defRPr sz="1400">
                <a:ln>
                  <a:noFill/>
                </a:ln>
                <a:solidFill>
                  <a:schemeClr val="bg1">
                    <a:lumMod val="85000"/>
                  </a:schemeClr>
                </a:solidFill>
              </a:defRPr>
            </a:lvl1pPr>
          </a:lstStyle>
          <a:p>
            <a:r>
              <a:rPr lang="en-US"/>
              <a:t>Click icon to add picture</a:t>
            </a:r>
          </a:p>
        </p:txBody>
      </p:sp>
      <p:sp>
        <p:nvSpPr>
          <p:cNvPr id="16" name="Picture Placeholder 13"/>
          <p:cNvSpPr>
            <a:spLocks noGrp="1"/>
          </p:cNvSpPr>
          <p:nvPr>
            <p:ph type="pic" sz="quarter" idx="25"/>
          </p:nvPr>
        </p:nvSpPr>
        <p:spPr>
          <a:xfrm>
            <a:off x="1372271" y="2038601"/>
            <a:ext cx="1731226" cy="1875298"/>
          </a:xfrm>
          <a:pattFill prst="pct25">
            <a:fgClr>
              <a:schemeClr val="accent1"/>
            </a:fgClr>
            <a:bgClr>
              <a:schemeClr val="bg1"/>
            </a:bgClr>
          </a:pattFill>
          <a:effectLst/>
        </p:spPr>
        <p:txBody>
          <a:bodyPr>
            <a:normAutofit/>
          </a:bodyPr>
          <a:lstStyle>
            <a:lvl1pPr marL="0" indent="0">
              <a:buNone/>
              <a:defRPr sz="1400">
                <a:ln>
                  <a:noFill/>
                </a:ln>
                <a:solidFill>
                  <a:schemeClr val="bg1">
                    <a:lumMod val="85000"/>
                  </a:schemeClr>
                </a:solidFill>
              </a:defRPr>
            </a:lvl1pPr>
          </a:lstStyle>
          <a:p>
            <a:r>
              <a:rPr lang="en-US"/>
              <a:t>Click icon to add picture</a:t>
            </a:r>
          </a:p>
        </p:txBody>
      </p:sp>
    </p:spTree>
    <p:extLst>
      <p:ext uri="{BB962C8B-B14F-4D97-AF65-F5344CB8AC3E}">
        <p14:creationId xmlns:p14="http://schemas.microsoft.com/office/powerpoint/2010/main" val="42829835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FF671B"/>
        </a:solidFill>
        <a:effectLst/>
      </p:bgPr>
    </p:bg>
    <p:spTree>
      <p:nvGrpSpPr>
        <p:cNvPr id="1" name=""/>
        <p:cNvGrpSpPr/>
        <p:nvPr/>
      </p:nvGrpSpPr>
      <p:grpSpPr>
        <a:xfrm>
          <a:off x="0" y="0"/>
          <a:ext cx="0" cy="0"/>
          <a:chOff x="0" y="0"/>
          <a:chExt cx="0" cy="0"/>
        </a:xfrm>
      </p:grpSpPr>
      <p:sp>
        <p:nvSpPr>
          <p:cNvPr id="12" name="Freeform 11">
            <a:extLst>
              <a:ext uri="{FF2B5EF4-FFF2-40B4-BE49-F238E27FC236}">
                <a16:creationId xmlns:a16="http://schemas.microsoft.com/office/drawing/2014/main" id="{A72D120E-3E16-C242-986B-AEEDB19DAC1E}"/>
              </a:ext>
            </a:extLst>
          </p:cNvPr>
          <p:cNvSpPr/>
          <p:nvPr userDrawn="1"/>
        </p:nvSpPr>
        <p:spPr>
          <a:xfrm>
            <a:off x="1757794" y="1936945"/>
            <a:ext cx="12192922" cy="6656214"/>
          </a:xfrm>
          <a:custGeom>
            <a:avLst/>
            <a:gdLst>
              <a:gd name="connsiteX0" fmla="*/ 87923 w 11887200"/>
              <a:gd name="connsiteY0" fmla="*/ 3464170 h 6506308"/>
              <a:gd name="connsiteX1" fmla="*/ 0 w 11887200"/>
              <a:gd name="connsiteY1" fmla="*/ 4448908 h 6506308"/>
              <a:gd name="connsiteX2" fmla="*/ 2338754 w 11887200"/>
              <a:gd name="connsiteY2" fmla="*/ 6312877 h 6506308"/>
              <a:gd name="connsiteX3" fmla="*/ 4026877 w 11887200"/>
              <a:gd name="connsiteY3" fmla="*/ 6506308 h 6506308"/>
              <a:gd name="connsiteX4" fmla="*/ 10304585 w 11887200"/>
              <a:gd name="connsiteY4" fmla="*/ 5539154 h 6506308"/>
              <a:gd name="connsiteX5" fmla="*/ 11570677 w 11887200"/>
              <a:gd name="connsiteY5" fmla="*/ 4308231 h 6506308"/>
              <a:gd name="connsiteX6" fmla="*/ 11887200 w 11887200"/>
              <a:gd name="connsiteY6" fmla="*/ 1740877 h 6506308"/>
              <a:gd name="connsiteX7" fmla="*/ 10937631 w 11887200"/>
              <a:gd name="connsiteY7" fmla="*/ 0 h 6506308"/>
              <a:gd name="connsiteX8" fmla="*/ 87923 w 11887200"/>
              <a:gd name="connsiteY8" fmla="*/ 3464170 h 6506308"/>
              <a:gd name="connsiteX0" fmla="*/ 280576 w 12079853"/>
              <a:gd name="connsiteY0" fmla="*/ 3464170 h 6506308"/>
              <a:gd name="connsiteX1" fmla="*/ 192653 w 12079853"/>
              <a:gd name="connsiteY1" fmla="*/ 4448908 h 6506308"/>
              <a:gd name="connsiteX2" fmla="*/ 2531407 w 12079853"/>
              <a:gd name="connsiteY2" fmla="*/ 6312877 h 6506308"/>
              <a:gd name="connsiteX3" fmla="*/ 4219530 w 12079853"/>
              <a:gd name="connsiteY3" fmla="*/ 6506308 h 6506308"/>
              <a:gd name="connsiteX4" fmla="*/ 10497238 w 12079853"/>
              <a:gd name="connsiteY4" fmla="*/ 5539154 h 6506308"/>
              <a:gd name="connsiteX5" fmla="*/ 11763330 w 12079853"/>
              <a:gd name="connsiteY5" fmla="*/ 4308231 h 6506308"/>
              <a:gd name="connsiteX6" fmla="*/ 12079853 w 12079853"/>
              <a:gd name="connsiteY6" fmla="*/ 1740877 h 6506308"/>
              <a:gd name="connsiteX7" fmla="*/ 11130284 w 12079853"/>
              <a:gd name="connsiteY7" fmla="*/ 0 h 6506308"/>
              <a:gd name="connsiteX8" fmla="*/ 280576 w 12079853"/>
              <a:gd name="connsiteY8" fmla="*/ 3464170 h 6506308"/>
              <a:gd name="connsiteX0" fmla="*/ 363385 w 12162662"/>
              <a:gd name="connsiteY0" fmla="*/ 3464170 h 6506308"/>
              <a:gd name="connsiteX1" fmla="*/ 275462 w 12162662"/>
              <a:gd name="connsiteY1" fmla="*/ 4448908 h 6506308"/>
              <a:gd name="connsiteX2" fmla="*/ 2614216 w 12162662"/>
              <a:gd name="connsiteY2" fmla="*/ 6312877 h 6506308"/>
              <a:gd name="connsiteX3" fmla="*/ 4302339 w 12162662"/>
              <a:gd name="connsiteY3" fmla="*/ 6506308 h 6506308"/>
              <a:gd name="connsiteX4" fmla="*/ 10580047 w 12162662"/>
              <a:gd name="connsiteY4" fmla="*/ 5539154 h 6506308"/>
              <a:gd name="connsiteX5" fmla="*/ 11846139 w 12162662"/>
              <a:gd name="connsiteY5" fmla="*/ 4308231 h 6506308"/>
              <a:gd name="connsiteX6" fmla="*/ 12162662 w 12162662"/>
              <a:gd name="connsiteY6" fmla="*/ 1740877 h 6506308"/>
              <a:gd name="connsiteX7" fmla="*/ 11213093 w 12162662"/>
              <a:gd name="connsiteY7" fmla="*/ 0 h 6506308"/>
              <a:gd name="connsiteX8" fmla="*/ 363385 w 12162662"/>
              <a:gd name="connsiteY8" fmla="*/ 3464170 h 6506308"/>
              <a:gd name="connsiteX0" fmla="*/ 363385 w 12162662"/>
              <a:gd name="connsiteY0" fmla="*/ 3464170 h 6514350"/>
              <a:gd name="connsiteX1" fmla="*/ 275462 w 12162662"/>
              <a:gd name="connsiteY1" fmla="*/ 4448908 h 6514350"/>
              <a:gd name="connsiteX2" fmla="*/ 2614216 w 12162662"/>
              <a:gd name="connsiteY2" fmla="*/ 6312877 h 6514350"/>
              <a:gd name="connsiteX3" fmla="*/ 4302339 w 12162662"/>
              <a:gd name="connsiteY3" fmla="*/ 6506308 h 6514350"/>
              <a:gd name="connsiteX4" fmla="*/ 10580047 w 12162662"/>
              <a:gd name="connsiteY4" fmla="*/ 5539154 h 6514350"/>
              <a:gd name="connsiteX5" fmla="*/ 11846139 w 12162662"/>
              <a:gd name="connsiteY5" fmla="*/ 4308231 h 6514350"/>
              <a:gd name="connsiteX6" fmla="*/ 12162662 w 12162662"/>
              <a:gd name="connsiteY6" fmla="*/ 1740877 h 6514350"/>
              <a:gd name="connsiteX7" fmla="*/ 11213093 w 12162662"/>
              <a:gd name="connsiteY7" fmla="*/ 0 h 6514350"/>
              <a:gd name="connsiteX8" fmla="*/ 363385 w 12162662"/>
              <a:gd name="connsiteY8" fmla="*/ 3464170 h 6514350"/>
              <a:gd name="connsiteX0" fmla="*/ 363385 w 12162662"/>
              <a:gd name="connsiteY0" fmla="*/ 3464170 h 6582999"/>
              <a:gd name="connsiteX1" fmla="*/ 275462 w 12162662"/>
              <a:gd name="connsiteY1" fmla="*/ 4448908 h 6582999"/>
              <a:gd name="connsiteX2" fmla="*/ 2614216 w 12162662"/>
              <a:gd name="connsiteY2" fmla="*/ 6312877 h 6582999"/>
              <a:gd name="connsiteX3" fmla="*/ 4302339 w 12162662"/>
              <a:gd name="connsiteY3" fmla="*/ 6506308 h 6582999"/>
              <a:gd name="connsiteX4" fmla="*/ 10580047 w 12162662"/>
              <a:gd name="connsiteY4" fmla="*/ 5539154 h 6582999"/>
              <a:gd name="connsiteX5" fmla="*/ 11846139 w 12162662"/>
              <a:gd name="connsiteY5" fmla="*/ 4308231 h 6582999"/>
              <a:gd name="connsiteX6" fmla="*/ 12162662 w 12162662"/>
              <a:gd name="connsiteY6" fmla="*/ 1740877 h 6582999"/>
              <a:gd name="connsiteX7" fmla="*/ 11213093 w 12162662"/>
              <a:gd name="connsiteY7" fmla="*/ 0 h 6582999"/>
              <a:gd name="connsiteX8" fmla="*/ 363385 w 12162662"/>
              <a:gd name="connsiteY8" fmla="*/ 3464170 h 6582999"/>
              <a:gd name="connsiteX0" fmla="*/ 363385 w 12162662"/>
              <a:gd name="connsiteY0" fmla="*/ 3474330 h 6593159"/>
              <a:gd name="connsiteX1" fmla="*/ 275462 w 12162662"/>
              <a:gd name="connsiteY1" fmla="*/ 4459068 h 6593159"/>
              <a:gd name="connsiteX2" fmla="*/ 2614216 w 12162662"/>
              <a:gd name="connsiteY2" fmla="*/ 6323037 h 6593159"/>
              <a:gd name="connsiteX3" fmla="*/ 4302339 w 12162662"/>
              <a:gd name="connsiteY3" fmla="*/ 6516468 h 6593159"/>
              <a:gd name="connsiteX4" fmla="*/ 10580047 w 12162662"/>
              <a:gd name="connsiteY4" fmla="*/ 5549314 h 6593159"/>
              <a:gd name="connsiteX5" fmla="*/ 11846139 w 12162662"/>
              <a:gd name="connsiteY5" fmla="*/ 4318391 h 6593159"/>
              <a:gd name="connsiteX6" fmla="*/ 12162662 w 12162662"/>
              <a:gd name="connsiteY6" fmla="*/ 1751037 h 6593159"/>
              <a:gd name="connsiteX7" fmla="*/ 11172453 w 12162662"/>
              <a:gd name="connsiteY7" fmla="*/ 0 h 6593159"/>
              <a:gd name="connsiteX8" fmla="*/ 363385 w 12162662"/>
              <a:gd name="connsiteY8" fmla="*/ 3474330 h 6593159"/>
              <a:gd name="connsiteX0" fmla="*/ 363385 w 12162662"/>
              <a:gd name="connsiteY0" fmla="*/ 3501455 h 6620284"/>
              <a:gd name="connsiteX1" fmla="*/ 275462 w 12162662"/>
              <a:gd name="connsiteY1" fmla="*/ 4486193 h 6620284"/>
              <a:gd name="connsiteX2" fmla="*/ 2614216 w 12162662"/>
              <a:gd name="connsiteY2" fmla="*/ 6350162 h 6620284"/>
              <a:gd name="connsiteX3" fmla="*/ 4302339 w 12162662"/>
              <a:gd name="connsiteY3" fmla="*/ 6543593 h 6620284"/>
              <a:gd name="connsiteX4" fmla="*/ 10580047 w 12162662"/>
              <a:gd name="connsiteY4" fmla="*/ 5576439 h 6620284"/>
              <a:gd name="connsiteX5" fmla="*/ 11846139 w 12162662"/>
              <a:gd name="connsiteY5" fmla="*/ 4345516 h 6620284"/>
              <a:gd name="connsiteX6" fmla="*/ 12162662 w 12162662"/>
              <a:gd name="connsiteY6" fmla="*/ 1778162 h 6620284"/>
              <a:gd name="connsiteX7" fmla="*/ 11172453 w 12162662"/>
              <a:gd name="connsiteY7" fmla="*/ 27125 h 6620284"/>
              <a:gd name="connsiteX8" fmla="*/ 363385 w 12162662"/>
              <a:gd name="connsiteY8" fmla="*/ 3501455 h 6620284"/>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92922"/>
              <a:gd name="connsiteY0" fmla="*/ 3537385 h 6656214"/>
              <a:gd name="connsiteX1" fmla="*/ 275462 w 12192922"/>
              <a:gd name="connsiteY1" fmla="*/ 4522123 h 6656214"/>
              <a:gd name="connsiteX2" fmla="*/ 2614216 w 12192922"/>
              <a:gd name="connsiteY2" fmla="*/ 6386092 h 6656214"/>
              <a:gd name="connsiteX3" fmla="*/ 4302339 w 12192922"/>
              <a:gd name="connsiteY3" fmla="*/ 6579523 h 6656214"/>
              <a:gd name="connsiteX4" fmla="*/ 10580047 w 12192922"/>
              <a:gd name="connsiteY4" fmla="*/ 5612369 h 6656214"/>
              <a:gd name="connsiteX5" fmla="*/ 11846139 w 12192922"/>
              <a:gd name="connsiteY5" fmla="*/ 4381446 h 6656214"/>
              <a:gd name="connsiteX6" fmla="*/ 12162662 w 12192922"/>
              <a:gd name="connsiteY6" fmla="*/ 1814092 h 6656214"/>
              <a:gd name="connsiteX7" fmla="*/ 11172453 w 12192922"/>
              <a:gd name="connsiteY7" fmla="*/ 63055 h 6656214"/>
              <a:gd name="connsiteX8" fmla="*/ 363385 w 12192922"/>
              <a:gd name="connsiteY8" fmla="*/ 3537385 h 6656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922" h="6656214">
                <a:moveTo>
                  <a:pt x="363385" y="3537385"/>
                </a:moveTo>
                <a:cubicBezTo>
                  <a:pt x="-228630" y="3795292"/>
                  <a:pt x="23416" y="4352139"/>
                  <a:pt x="275462" y="4522123"/>
                </a:cubicBezTo>
                <a:lnTo>
                  <a:pt x="2614216" y="6386092"/>
                </a:lnTo>
                <a:cubicBezTo>
                  <a:pt x="3099433" y="6729539"/>
                  <a:pt x="3514906" y="6685527"/>
                  <a:pt x="4302339" y="6579523"/>
                </a:cubicBezTo>
                <a:lnTo>
                  <a:pt x="10580047" y="5612369"/>
                </a:lnTo>
                <a:cubicBezTo>
                  <a:pt x="11337358" y="5506861"/>
                  <a:pt x="11708588" y="5309914"/>
                  <a:pt x="11846139" y="4381446"/>
                </a:cubicBezTo>
                <a:lnTo>
                  <a:pt x="12162662" y="1814092"/>
                </a:lnTo>
                <a:cubicBezTo>
                  <a:pt x="12310112" y="285533"/>
                  <a:pt x="11908923" y="-186386"/>
                  <a:pt x="11172453" y="63055"/>
                </a:cubicBezTo>
                <a:lnTo>
                  <a:pt x="363385" y="3537385"/>
                </a:lnTo>
                <a:close/>
              </a:path>
            </a:pathLst>
          </a:custGeom>
          <a:solidFill>
            <a:srgbClr val="1B9A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a:extLst>
              <a:ext uri="{FF2B5EF4-FFF2-40B4-BE49-F238E27FC236}">
                <a16:creationId xmlns:a16="http://schemas.microsoft.com/office/drawing/2014/main" id="{876279EF-23C8-E54A-8DA3-25847C8A5D42}"/>
              </a:ext>
            </a:extLst>
          </p:cNvPr>
          <p:cNvSpPr/>
          <p:nvPr userDrawn="1"/>
        </p:nvSpPr>
        <p:spPr>
          <a:xfrm rot="19277991">
            <a:off x="-1026213" y="-2293425"/>
            <a:ext cx="13214420" cy="12904733"/>
          </a:xfrm>
          <a:custGeom>
            <a:avLst/>
            <a:gdLst>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405502"/>
              <a:gd name="connsiteY0" fmla="*/ 0 h 14313877"/>
              <a:gd name="connsiteX1" fmla="*/ 11465170 w 15405502"/>
              <a:gd name="connsiteY1" fmla="*/ 4185139 h 14313877"/>
              <a:gd name="connsiteX2" fmla="*/ 13065370 w 15405502"/>
              <a:gd name="connsiteY2" fmla="*/ 5574323 h 14313877"/>
              <a:gd name="connsiteX3" fmla="*/ 15351370 w 15405502"/>
              <a:gd name="connsiteY3" fmla="*/ 13663246 h 14313877"/>
              <a:gd name="connsiteX4" fmla="*/ 14683154 w 15405502"/>
              <a:gd name="connsiteY4" fmla="*/ 14313877 h 14313877"/>
              <a:gd name="connsiteX5" fmla="*/ 1318847 w 15405502"/>
              <a:gd name="connsiteY5" fmla="*/ 5416062 h 14313877"/>
              <a:gd name="connsiteX6" fmla="*/ 70339 w 15405502"/>
              <a:gd name="connsiteY6" fmla="*/ 3253154 h 14313877"/>
              <a:gd name="connsiteX7" fmla="*/ 0 w 15405502"/>
              <a:gd name="connsiteY7" fmla="*/ 0 h 14313877"/>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17507" h="14420758">
                <a:moveTo>
                  <a:pt x="0" y="0"/>
                </a:moveTo>
                <a:lnTo>
                  <a:pt x="11465170" y="4185139"/>
                </a:lnTo>
                <a:cubicBezTo>
                  <a:pt x="12438185" y="4489938"/>
                  <a:pt x="12883663" y="4988170"/>
                  <a:pt x="13065370" y="5574323"/>
                </a:cubicBezTo>
                <a:lnTo>
                  <a:pt x="15351370" y="13663246"/>
                </a:lnTo>
                <a:cubicBezTo>
                  <a:pt x="15603416" y="14266985"/>
                  <a:pt x="15081739" y="14606953"/>
                  <a:pt x="14683154" y="14313877"/>
                </a:cubicBezTo>
                <a:lnTo>
                  <a:pt x="1318847" y="5416062"/>
                </a:lnTo>
                <a:cubicBezTo>
                  <a:pt x="902677" y="5117123"/>
                  <a:pt x="99646" y="4976446"/>
                  <a:pt x="70339" y="3253154"/>
                </a:cubicBezTo>
                <a:cubicBezTo>
                  <a:pt x="41032" y="1529862"/>
                  <a:pt x="23446" y="1084385"/>
                  <a:pt x="0" y="0"/>
                </a:cubicBezTo>
                <a:close/>
              </a:path>
            </a:pathLst>
          </a:custGeom>
          <a:solidFill>
            <a:srgbClr val="1F60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D19AE579-E25E-DD4B-A341-E89899C628D3}"/>
              </a:ext>
            </a:extLst>
          </p:cNvPr>
          <p:cNvPicPr>
            <a:picLocks noChangeAspect="1"/>
          </p:cNvPicPr>
          <p:nvPr userDrawn="1"/>
        </p:nvPicPr>
        <p:blipFill>
          <a:blip r:embed="rId2">
            <a:alphaModFix amt="60000"/>
          </a:blip>
          <a:stretch>
            <a:fillRect/>
          </a:stretch>
        </p:blipFill>
        <p:spPr>
          <a:xfrm>
            <a:off x="-3490244" y="-734383"/>
            <a:ext cx="14844044" cy="10755642"/>
          </a:xfrm>
          <a:prstGeom prst="rect">
            <a:avLst/>
          </a:prstGeom>
        </p:spPr>
      </p:pic>
      <p:pic>
        <p:nvPicPr>
          <p:cNvPr id="8" name="Picture 7">
            <a:extLst>
              <a:ext uri="{FF2B5EF4-FFF2-40B4-BE49-F238E27FC236}">
                <a16:creationId xmlns:a16="http://schemas.microsoft.com/office/drawing/2014/main" id="{88DA49EF-834E-2146-AAD9-32632FFBE5ED}"/>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9" name="Text Placeholder 9">
            <a:extLst>
              <a:ext uri="{FF2B5EF4-FFF2-40B4-BE49-F238E27FC236}">
                <a16:creationId xmlns:a16="http://schemas.microsoft.com/office/drawing/2014/main" id="{7EA69077-11E1-704C-9742-9EA24B93A80E}"/>
              </a:ext>
            </a:extLst>
          </p:cNvPr>
          <p:cNvSpPr>
            <a:spLocks noGrp="1"/>
          </p:cNvSpPr>
          <p:nvPr>
            <p:ph type="body" sz="quarter" idx="10" hasCustomPrompt="1"/>
          </p:nvPr>
        </p:nvSpPr>
        <p:spPr>
          <a:xfrm>
            <a:off x="802481" y="3047430"/>
            <a:ext cx="10587038" cy="763139"/>
          </a:xfrm>
        </p:spPr>
        <p:txBody>
          <a:bodyPr>
            <a:normAutofit/>
          </a:bodyPr>
          <a:lstStyle>
            <a:lvl1pPr marL="0" indent="0" algn="ctr">
              <a:buNone/>
              <a:defRPr sz="3600">
                <a:solidFill>
                  <a:schemeClr val="bg1"/>
                </a:solidFill>
                <a:latin typeface="+mj-lt"/>
              </a:defRPr>
            </a:lvl1pPr>
            <a:lvl2pPr marL="457200" indent="0" algn="ctr">
              <a:buNone/>
              <a:defRPr>
                <a:solidFill>
                  <a:schemeClr val="bg1"/>
                </a:solidFill>
              </a:defRPr>
            </a:lvl2pPr>
            <a:lvl3pPr marL="914399"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a:t>CLICK TO EDIT MASTER TEXT STYLES</a:t>
            </a:r>
          </a:p>
        </p:txBody>
      </p:sp>
      <p:sp>
        <p:nvSpPr>
          <p:cNvPr id="13" name="Text Placeholder 4">
            <a:extLst>
              <a:ext uri="{FF2B5EF4-FFF2-40B4-BE49-F238E27FC236}">
                <a16:creationId xmlns:a16="http://schemas.microsoft.com/office/drawing/2014/main" id="{D535AFD1-B119-A043-B2E6-BBA9E6E40CCC}"/>
              </a:ext>
            </a:extLst>
          </p:cNvPr>
          <p:cNvSpPr>
            <a:spLocks noGrp="1"/>
          </p:cNvSpPr>
          <p:nvPr>
            <p:ph type="body" sz="quarter" idx="11"/>
          </p:nvPr>
        </p:nvSpPr>
        <p:spPr>
          <a:xfrm>
            <a:off x="838200" y="3990070"/>
            <a:ext cx="10552113" cy="79851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Rectangle 15">
            <a:extLst>
              <a:ext uri="{FF2B5EF4-FFF2-40B4-BE49-F238E27FC236}">
                <a16:creationId xmlns:a16="http://schemas.microsoft.com/office/drawing/2014/main" id="{62230CA4-DBA1-6347-93E0-762613AC3136}"/>
              </a:ext>
            </a:extLst>
          </p:cNvPr>
          <p:cNvSpPr/>
          <p:nvPr userDrawn="1"/>
        </p:nvSpPr>
        <p:spPr>
          <a:xfrm>
            <a:off x="0" y="6119446"/>
            <a:ext cx="12192000" cy="738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z</a:t>
            </a:r>
          </a:p>
        </p:txBody>
      </p:sp>
      <p:sp>
        <p:nvSpPr>
          <p:cNvPr id="157" name="TextBox 156">
            <a:extLst>
              <a:ext uri="{FF2B5EF4-FFF2-40B4-BE49-F238E27FC236}">
                <a16:creationId xmlns:a16="http://schemas.microsoft.com/office/drawing/2014/main" id="{E89E2ACC-E86F-704D-B541-E29EFABB26C2}"/>
              </a:ext>
            </a:extLst>
          </p:cNvPr>
          <p:cNvSpPr txBox="1"/>
          <p:nvPr userDrawn="1"/>
        </p:nvSpPr>
        <p:spPr>
          <a:xfrm>
            <a:off x="7959487" y="6304569"/>
            <a:ext cx="2417187" cy="307777"/>
          </a:xfrm>
          <a:prstGeom prst="rect">
            <a:avLst/>
          </a:prstGeom>
          <a:noFill/>
        </p:spPr>
        <p:txBody>
          <a:bodyPr wrap="square" rtlCol="0">
            <a:spAutoFit/>
          </a:bodyPr>
          <a:lstStyle/>
          <a:p>
            <a:pPr algn="r"/>
            <a:r>
              <a:rPr lang="en-US" sz="1400">
                <a:solidFill>
                  <a:srgbClr val="179ADC"/>
                </a:solidFill>
              </a:rPr>
              <a:t>#</a:t>
            </a:r>
            <a:r>
              <a:rPr lang="en-US" sz="1400" err="1">
                <a:solidFill>
                  <a:srgbClr val="179ADC"/>
                </a:solidFill>
              </a:rPr>
              <a:t>UniversalHealth</a:t>
            </a:r>
            <a:endParaRPr lang="en-US" sz="1400">
              <a:solidFill>
                <a:srgbClr val="179ADC"/>
              </a:solidFill>
            </a:endParaRPr>
          </a:p>
        </p:txBody>
      </p:sp>
      <p:cxnSp>
        <p:nvCxnSpPr>
          <p:cNvPr id="158" name="Straight Connector 157">
            <a:extLst>
              <a:ext uri="{FF2B5EF4-FFF2-40B4-BE49-F238E27FC236}">
                <a16:creationId xmlns:a16="http://schemas.microsoft.com/office/drawing/2014/main" id="{132B6547-316D-F74A-83E7-3B8907639B81}"/>
              </a:ext>
            </a:extLst>
          </p:cNvPr>
          <p:cNvCxnSpPr>
            <a:cxnSpLocks/>
          </p:cNvCxnSpPr>
          <p:nvPr userDrawn="1"/>
        </p:nvCxnSpPr>
        <p:spPr>
          <a:xfrm flipV="1">
            <a:off x="10614613" y="6301945"/>
            <a:ext cx="0" cy="307776"/>
          </a:xfrm>
          <a:prstGeom prst="line">
            <a:avLst/>
          </a:prstGeom>
          <a:ln>
            <a:solidFill>
              <a:srgbClr val="179ADC"/>
            </a:solidFill>
          </a:ln>
        </p:spPr>
        <p:style>
          <a:lnRef idx="1">
            <a:schemeClr val="accent1"/>
          </a:lnRef>
          <a:fillRef idx="0">
            <a:schemeClr val="accent1"/>
          </a:fillRef>
          <a:effectRef idx="0">
            <a:schemeClr val="accent1"/>
          </a:effectRef>
          <a:fontRef idx="minor">
            <a:schemeClr val="tx1"/>
          </a:fontRef>
        </p:style>
      </p:cxnSp>
      <p:sp>
        <p:nvSpPr>
          <p:cNvPr id="159" name="Slide Number Placeholder 8">
            <a:extLst>
              <a:ext uri="{FF2B5EF4-FFF2-40B4-BE49-F238E27FC236}">
                <a16:creationId xmlns:a16="http://schemas.microsoft.com/office/drawing/2014/main" id="{81A028F9-457C-014F-BBD8-BDD71915021E}"/>
              </a:ext>
            </a:extLst>
          </p:cNvPr>
          <p:cNvSpPr>
            <a:spLocks noGrp="1"/>
          </p:cNvSpPr>
          <p:nvPr>
            <p:ph type="sldNum" sz="quarter" idx="4"/>
          </p:nvPr>
        </p:nvSpPr>
        <p:spPr>
          <a:xfrm>
            <a:off x="10614613" y="6292846"/>
            <a:ext cx="739187" cy="365125"/>
          </a:xfrm>
          <a:prstGeom prst="rect">
            <a:avLst/>
          </a:prstGeom>
        </p:spPr>
        <p:txBody>
          <a:bodyPr vert="horz" lIns="91440" tIns="45720" rIns="91440" bIns="45720" rtlCol="0" anchor="ctr"/>
          <a:lstStyle>
            <a:lvl1pPr algn="ctr">
              <a:defRPr sz="1200">
                <a:solidFill>
                  <a:srgbClr val="179ADC"/>
                </a:solidFill>
              </a:defRPr>
            </a:lvl1pPr>
          </a:lstStyle>
          <a:p>
            <a:fld id="{CEF48CEA-885D-5C4E-A5CD-C931F1E95D6A}" type="slidenum">
              <a:rPr lang="en-US" smtClean="0"/>
              <a:pPr/>
              <a:t>‹#›</a:t>
            </a:fld>
            <a:endParaRPr lang="en-US"/>
          </a:p>
        </p:txBody>
      </p:sp>
      <p:sp>
        <p:nvSpPr>
          <p:cNvPr id="160" name="Rectangle 159">
            <a:extLst>
              <a:ext uri="{FF2B5EF4-FFF2-40B4-BE49-F238E27FC236}">
                <a16:creationId xmlns:a16="http://schemas.microsoft.com/office/drawing/2014/main" id="{4E29BFDA-FA9A-8849-9230-B9F21DC56955}"/>
              </a:ext>
            </a:extLst>
          </p:cNvPr>
          <p:cNvSpPr/>
          <p:nvPr userDrawn="1"/>
        </p:nvSpPr>
        <p:spPr>
          <a:xfrm>
            <a:off x="0" y="-22561"/>
            <a:ext cx="12192000" cy="738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z</a:t>
            </a:r>
          </a:p>
        </p:txBody>
      </p:sp>
      <p:grpSp>
        <p:nvGrpSpPr>
          <p:cNvPr id="161" name="Group 3">
            <a:extLst>
              <a:ext uri="{FF2B5EF4-FFF2-40B4-BE49-F238E27FC236}">
                <a16:creationId xmlns:a16="http://schemas.microsoft.com/office/drawing/2014/main" id="{3E79778C-4693-5D4E-A1F0-4FDBE2E2CBDB}"/>
              </a:ext>
            </a:extLst>
          </p:cNvPr>
          <p:cNvGrpSpPr>
            <a:grpSpLocks/>
          </p:cNvGrpSpPr>
          <p:nvPr userDrawn="1"/>
        </p:nvGrpSpPr>
        <p:grpSpPr bwMode="auto">
          <a:xfrm>
            <a:off x="802481" y="6255249"/>
            <a:ext cx="3681413" cy="423863"/>
            <a:chOff x="2933700" y="4378325"/>
            <a:chExt cx="3681413" cy="423863"/>
          </a:xfrm>
        </p:grpSpPr>
        <p:sp>
          <p:nvSpPr>
            <p:cNvPr id="162" name="Freeform 140">
              <a:extLst>
                <a:ext uri="{FF2B5EF4-FFF2-40B4-BE49-F238E27FC236}">
                  <a16:creationId xmlns:a16="http://schemas.microsoft.com/office/drawing/2014/main" id="{8D931395-B6BB-8641-8CBD-A5EF8469CF28}"/>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41">
              <a:extLst>
                <a:ext uri="{FF2B5EF4-FFF2-40B4-BE49-F238E27FC236}">
                  <a16:creationId xmlns:a16="http://schemas.microsoft.com/office/drawing/2014/main" id="{F4C41EAA-D622-D947-A0F2-2F7073F313DF}"/>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42">
              <a:extLst>
                <a:ext uri="{FF2B5EF4-FFF2-40B4-BE49-F238E27FC236}">
                  <a16:creationId xmlns:a16="http://schemas.microsoft.com/office/drawing/2014/main" id="{7B7A7400-A470-A14E-A35C-BCAB76ADFAB5}"/>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43">
              <a:extLst>
                <a:ext uri="{FF2B5EF4-FFF2-40B4-BE49-F238E27FC236}">
                  <a16:creationId xmlns:a16="http://schemas.microsoft.com/office/drawing/2014/main" id="{89771C96-8437-6540-B70D-2C32E737F52D}"/>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44">
              <a:extLst>
                <a:ext uri="{FF2B5EF4-FFF2-40B4-BE49-F238E27FC236}">
                  <a16:creationId xmlns:a16="http://schemas.microsoft.com/office/drawing/2014/main" id="{3758D7C5-A343-714B-B82D-CAB901101E22}"/>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45">
              <a:extLst>
                <a:ext uri="{FF2B5EF4-FFF2-40B4-BE49-F238E27FC236}">
                  <a16:creationId xmlns:a16="http://schemas.microsoft.com/office/drawing/2014/main" id="{F390026B-1F42-5A46-A351-EC22C220BE7E}"/>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46">
              <a:extLst>
                <a:ext uri="{FF2B5EF4-FFF2-40B4-BE49-F238E27FC236}">
                  <a16:creationId xmlns:a16="http://schemas.microsoft.com/office/drawing/2014/main" id="{A635BC1D-3DC3-EC44-B3ED-055CA7835FB8}"/>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47">
              <a:extLst>
                <a:ext uri="{FF2B5EF4-FFF2-40B4-BE49-F238E27FC236}">
                  <a16:creationId xmlns:a16="http://schemas.microsoft.com/office/drawing/2014/main" id="{00DCABDD-1153-C64F-8CA8-C2375A8E585B}"/>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48">
              <a:extLst>
                <a:ext uri="{FF2B5EF4-FFF2-40B4-BE49-F238E27FC236}">
                  <a16:creationId xmlns:a16="http://schemas.microsoft.com/office/drawing/2014/main" id="{1B51E697-7BF5-7445-A59C-9C5233912D7A}"/>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49">
              <a:extLst>
                <a:ext uri="{FF2B5EF4-FFF2-40B4-BE49-F238E27FC236}">
                  <a16:creationId xmlns:a16="http://schemas.microsoft.com/office/drawing/2014/main" id="{20AD1FBB-55AC-4741-9915-1A73D53C29A5}"/>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0">
              <a:extLst>
                <a:ext uri="{FF2B5EF4-FFF2-40B4-BE49-F238E27FC236}">
                  <a16:creationId xmlns:a16="http://schemas.microsoft.com/office/drawing/2014/main" id="{0F1295E4-F16D-524B-81F8-1E050CABBBAD}"/>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51">
              <a:extLst>
                <a:ext uri="{FF2B5EF4-FFF2-40B4-BE49-F238E27FC236}">
                  <a16:creationId xmlns:a16="http://schemas.microsoft.com/office/drawing/2014/main" id="{58AAB213-F23A-7A4F-8984-9B1E29DFB477}"/>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52">
              <a:extLst>
                <a:ext uri="{FF2B5EF4-FFF2-40B4-BE49-F238E27FC236}">
                  <a16:creationId xmlns:a16="http://schemas.microsoft.com/office/drawing/2014/main" id="{F0B3EEA5-B497-AE47-9A35-BCB0A4C645D0}"/>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53">
              <a:extLst>
                <a:ext uri="{FF2B5EF4-FFF2-40B4-BE49-F238E27FC236}">
                  <a16:creationId xmlns:a16="http://schemas.microsoft.com/office/drawing/2014/main" id="{223F73D2-AE8C-4A4F-8124-E39E84F50179}"/>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54">
              <a:extLst>
                <a:ext uri="{FF2B5EF4-FFF2-40B4-BE49-F238E27FC236}">
                  <a16:creationId xmlns:a16="http://schemas.microsoft.com/office/drawing/2014/main" id="{26DCCB7D-91F0-0242-AE59-21B9EDD0C611}"/>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55">
              <a:extLst>
                <a:ext uri="{FF2B5EF4-FFF2-40B4-BE49-F238E27FC236}">
                  <a16:creationId xmlns:a16="http://schemas.microsoft.com/office/drawing/2014/main" id="{BC4802E8-6406-9143-B1FC-A8FDB49EE1F2}"/>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56">
              <a:extLst>
                <a:ext uri="{FF2B5EF4-FFF2-40B4-BE49-F238E27FC236}">
                  <a16:creationId xmlns:a16="http://schemas.microsoft.com/office/drawing/2014/main" id="{61F79121-C715-0142-AE94-D3DB51756FD4}"/>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57">
              <a:extLst>
                <a:ext uri="{FF2B5EF4-FFF2-40B4-BE49-F238E27FC236}">
                  <a16:creationId xmlns:a16="http://schemas.microsoft.com/office/drawing/2014/main" id="{C97889FC-94A6-DF4E-98B5-169040DEFD60}"/>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58">
              <a:extLst>
                <a:ext uri="{FF2B5EF4-FFF2-40B4-BE49-F238E27FC236}">
                  <a16:creationId xmlns:a16="http://schemas.microsoft.com/office/drawing/2014/main" id="{95AAE7F1-8F2C-2748-8CC0-FD2CDB8C81B4}"/>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59">
              <a:extLst>
                <a:ext uri="{FF2B5EF4-FFF2-40B4-BE49-F238E27FC236}">
                  <a16:creationId xmlns:a16="http://schemas.microsoft.com/office/drawing/2014/main" id="{3D0643B8-90DF-EE44-84A3-18B91BE604DA}"/>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0">
              <a:extLst>
                <a:ext uri="{FF2B5EF4-FFF2-40B4-BE49-F238E27FC236}">
                  <a16:creationId xmlns:a16="http://schemas.microsoft.com/office/drawing/2014/main" id="{DAD93313-0451-DB42-A4D6-B69C4FABB18F}"/>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61">
              <a:extLst>
                <a:ext uri="{FF2B5EF4-FFF2-40B4-BE49-F238E27FC236}">
                  <a16:creationId xmlns:a16="http://schemas.microsoft.com/office/drawing/2014/main" id="{505C389C-CB8C-CB43-971A-D6B46BDC728A}"/>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62">
              <a:extLst>
                <a:ext uri="{FF2B5EF4-FFF2-40B4-BE49-F238E27FC236}">
                  <a16:creationId xmlns:a16="http://schemas.microsoft.com/office/drawing/2014/main" id="{76C27FAC-580F-1D4F-870F-961B54061235}"/>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63">
              <a:extLst>
                <a:ext uri="{FF2B5EF4-FFF2-40B4-BE49-F238E27FC236}">
                  <a16:creationId xmlns:a16="http://schemas.microsoft.com/office/drawing/2014/main" id="{16C7B86C-5A05-4844-B26A-8B71ABA68F6E}"/>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64">
              <a:extLst>
                <a:ext uri="{FF2B5EF4-FFF2-40B4-BE49-F238E27FC236}">
                  <a16:creationId xmlns:a16="http://schemas.microsoft.com/office/drawing/2014/main" id="{8CDF56E3-361F-C546-9DA9-A9693AED0DD2}"/>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65">
              <a:extLst>
                <a:ext uri="{FF2B5EF4-FFF2-40B4-BE49-F238E27FC236}">
                  <a16:creationId xmlns:a16="http://schemas.microsoft.com/office/drawing/2014/main" id="{5B3CC021-DCF9-3945-9E28-B2F0EFD0DDE2}"/>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66">
              <a:extLst>
                <a:ext uri="{FF2B5EF4-FFF2-40B4-BE49-F238E27FC236}">
                  <a16:creationId xmlns:a16="http://schemas.microsoft.com/office/drawing/2014/main" id="{C4B07A77-9136-9C4D-B815-D21CB43E672B}"/>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67">
              <a:extLst>
                <a:ext uri="{FF2B5EF4-FFF2-40B4-BE49-F238E27FC236}">
                  <a16:creationId xmlns:a16="http://schemas.microsoft.com/office/drawing/2014/main" id="{4975E7D2-367A-5D46-904E-B6CCFD8E7676}"/>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68">
              <a:extLst>
                <a:ext uri="{FF2B5EF4-FFF2-40B4-BE49-F238E27FC236}">
                  <a16:creationId xmlns:a16="http://schemas.microsoft.com/office/drawing/2014/main" id="{5F17CB10-0125-7749-A97F-89B3BEDD7B79}"/>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69">
              <a:extLst>
                <a:ext uri="{FF2B5EF4-FFF2-40B4-BE49-F238E27FC236}">
                  <a16:creationId xmlns:a16="http://schemas.microsoft.com/office/drawing/2014/main" id="{91A9BDB2-0132-974D-AD9B-04BD24930DD1}"/>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0">
              <a:extLst>
                <a:ext uri="{FF2B5EF4-FFF2-40B4-BE49-F238E27FC236}">
                  <a16:creationId xmlns:a16="http://schemas.microsoft.com/office/drawing/2014/main" id="{119D84D2-FC42-FF4F-B784-F0ACF35DBDD9}"/>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71">
              <a:extLst>
                <a:ext uri="{FF2B5EF4-FFF2-40B4-BE49-F238E27FC236}">
                  <a16:creationId xmlns:a16="http://schemas.microsoft.com/office/drawing/2014/main" id="{DC3EB8CD-9FA8-ED41-B957-DACD4F0AF715}"/>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72">
              <a:extLst>
                <a:ext uri="{FF2B5EF4-FFF2-40B4-BE49-F238E27FC236}">
                  <a16:creationId xmlns:a16="http://schemas.microsoft.com/office/drawing/2014/main" id="{4846E153-E259-0B46-AB70-398E4619F671}"/>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73">
              <a:extLst>
                <a:ext uri="{FF2B5EF4-FFF2-40B4-BE49-F238E27FC236}">
                  <a16:creationId xmlns:a16="http://schemas.microsoft.com/office/drawing/2014/main" id="{50BA296D-3E95-CA40-AFD2-B0677208BF78}"/>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74">
              <a:extLst>
                <a:ext uri="{FF2B5EF4-FFF2-40B4-BE49-F238E27FC236}">
                  <a16:creationId xmlns:a16="http://schemas.microsoft.com/office/drawing/2014/main" id="{1B7FDE41-88BC-6143-850C-BDF0F74D83DE}"/>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75">
              <a:extLst>
                <a:ext uri="{FF2B5EF4-FFF2-40B4-BE49-F238E27FC236}">
                  <a16:creationId xmlns:a16="http://schemas.microsoft.com/office/drawing/2014/main" id="{CC3F8988-76AF-414F-9B1B-BB17F11FD275}"/>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76">
              <a:extLst>
                <a:ext uri="{FF2B5EF4-FFF2-40B4-BE49-F238E27FC236}">
                  <a16:creationId xmlns:a16="http://schemas.microsoft.com/office/drawing/2014/main" id="{1D84253A-2652-4748-8766-EBAFAF9C2F0C}"/>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77">
              <a:extLst>
                <a:ext uri="{FF2B5EF4-FFF2-40B4-BE49-F238E27FC236}">
                  <a16:creationId xmlns:a16="http://schemas.microsoft.com/office/drawing/2014/main" id="{7CB285EA-CAB0-924E-8BE7-E03EE33763C5}"/>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78">
              <a:extLst>
                <a:ext uri="{FF2B5EF4-FFF2-40B4-BE49-F238E27FC236}">
                  <a16:creationId xmlns:a16="http://schemas.microsoft.com/office/drawing/2014/main" id="{87A77C0E-F3E0-134A-9142-0851E8689E7D}"/>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79">
              <a:extLst>
                <a:ext uri="{FF2B5EF4-FFF2-40B4-BE49-F238E27FC236}">
                  <a16:creationId xmlns:a16="http://schemas.microsoft.com/office/drawing/2014/main" id="{DC946299-8356-7443-861D-46A00EF82CB3}"/>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0">
              <a:extLst>
                <a:ext uri="{FF2B5EF4-FFF2-40B4-BE49-F238E27FC236}">
                  <a16:creationId xmlns:a16="http://schemas.microsoft.com/office/drawing/2014/main" id="{7B47715A-10CB-6845-990E-AF3156060EF7}"/>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81">
              <a:extLst>
                <a:ext uri="{FF2B5EF4-FFF2-40B4-BE49-F238E27FC236}">
                  <a16:creationId xmlns:a16="http://schemas.microsoft.com/office/drawing/2014/main" id="{ACD9A36C-D60D-8F4B-91DC-8DFC9B565FF4}"/>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82">
              <a:extLst>
                <a:ext uri="{FF2B5EF4-FFF2-40B4-BE49-F238E27FC236}">
                  <a16:creationId xmlns:a16="http://schemas.microsoft.com/office/drawing/2014/main" id="{D6CB0836-7A8C-CD40-894F-621D93529FBE}"/>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83">
              <a:extLst>
                <a:ext uri="{FF2B5EF4-FFF2-40B4-BE49-F238E27FC236}">
                  <a16:creationId xmlns:a16="http://schemas.microsoft.com/office/drawing/2014/main" id="{C26D290A-F9F5-9042-A73A-4F628D04960E}"/>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84">
              <a:extLst>
                <a:ext uri="{FF2B5EF4-FFF2-40B4-BE49-F238E27FC236}">
                  <a16:creationId xmlns:a16="http://schemas.microsoft.com/office/drawing/2014/main" id="{75834538-8CFD-304F-9781-81942C1F2DF0}"/>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85">
              <a:extLst>
                <a:ext uri="{FF2B5EF4-FFF2-40B4-BE49-F238E27FC236}">
                  <a16:creationId xmlns:a16="http://schemas.microsoft.com/office/drawing/2014/main" id="{91C478A6-56A7-614B-A2A5-99F198600CA2}"/>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86">
              <a:extLst>
                <a:ext uri="{FF2B5EF4-FFF2-40B4-BE49-F238E27FC236}">
                  <a16:creationId xmlns:a16="http://schemas.microsoft.com/office/drawing/2014/main" id="{E430B2F9-9F32-1D4E-A15B-8AE2F2893571}"/>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87">
              <a:extLst>
                <a:ext uri="{FF2B5EF4-FFF2-40B4-BE49-F238E27FC236}">
                  <a16:creationId xmlns:a16="http://schemas.microsoft.com/office/drawing/2014/main" id="{E36796CC-F8FC-F54F-BFD5-BDDFD7CF4311}"/>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88">
              <a:extLst>
                <a:ext uri="{FF2B5EF4-FFF2-40B4-BE49-F238E27FC236}">
                  <a16:creationId xmlns:a16="http://schemas.microsoft.com/office/drawing/2014/main" id="{88218D5B-A1C6-8C4C-B93D-26E31CDD85D1}"/>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89">
              <a:extLst>
                <a:ext uri="{FF2B5EF4-FFF2-40B4-BE49-F238E27FC236}">
                  <a16:creationId xmlns:a16="http://schemas.microsoft.com/office/drawing/2014/main" id="{D54A33A8-F2E6-AD44-A532-972CFD1162BC}"/>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0">
              <a:extLst>
                <a:ext uri="{FF2B5EF4-FFF2-40B4-BE49-F238E27FC236}">
                  <a16:creationId xmlns:a16="http://schemas.microsoft.com/office/drawing/2014/main" id="{A5D27C8A-E602-0042-8B48-C8C5175BD758}"/>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191">
              <a:extLst>
                <a:ext uri="{FF2B5EF4-FFF2-40B4-BE49-F238E27FC236}">
                  <a16:creationId xmlns:a16="http://schemas.microsoft.com/office/drawing/2014/main" id="{B566C474-D6B2-1745-9D65-99F1F06E6FBC}"/>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192">
              <a:extLst>
                <a:ext uri="{FF2B5EF4-FFF2-40B4-BE49-F238E27FC236}">
                  <a16:creationId xmlns:a16="http://schemas.microsoft.com/office/drawing/2014/main" id="{776CC1D1-9D16-D047-B7FF-AD0E51A697C0}"/>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193">
              <a:extLst>
                <a:ext uri="{FF2B5EF4-FFF2-40B4-BE49-F238E27FC236}">
                  <a16:creationId xmlns:a16="http://schemas.microsoft.com/office/drawing/2014/main" id="{6B04CBC0-AD68-2748-A92D-BB51A862F0DC}"/>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194">
              <a:extLst>
                <a:ext uri="{FF2B5EF4-FFF2-40B4-BE49-F238E27FC236}">
                  <a16:creationId xmlns:a16="http://schemas.microsoft.com/office/drawing/2014/main" id="{E537E257-6E02-5648-880A-B1316352D28A}"/>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195">
              <a:extLst>
                <a:ext uri="{FF2B5EF4-FFF2-40B4-BE49-F238E27FC236}">
                  <a16:creationId xmlns:a16="http://schemas.microsoft.com/office/drawing/2014/main" id="{AD52E11E-74F9-3049-9D4E-4A708EBA4FF5}"/>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196">
              <a:extLst>
                <a:ext uri="{FF2B5EF4-FFF2-40B4-BE49-F238E27FC236}">
                  <a16:creationId xmlns:a16="http://schemas.microsoft.com/office/drawing/2014/main" id="{4E3D991C-ED0B-1D4F-9314-37A25B645A8B}"/>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197">
              <a:extLst>
                <a:ext uri="{FF2B5EF4-FFF2-40B4-BE49-F238E27FC236}">
                  <a16:creationId xmlns:a16="http://schemas.microsoft.com/office/drawing/2014/main" id="{5C95428C-B126-0B44-B989-A103AD0171FF}"/>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198">
              <a:extLst>
                <a:ext uri="{FF2B5EF4-FFF2-40B4-BE49-F238E27FC236}">
                  <a16:creationId xmlns:a16="http://schemas.microsoft.com/office/drawing/2014/main" id="{11FE7A18-DFA7-CE40-A93D-B9DB0F4E1CEE}"/>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199">
              <a:extLst>
                <a:ext uri="{FF2B5EF4-FFF2-40B4-BE49-F238E27FC236}">
                  <a16:creationId xmlns:a16="http://schemas.microsoft.com/office/drawing/2014/main" id="{E55A441E-CC5F-2F42-BE4F-145E51EFEA8E}"/>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0">
              <a:extLst>
                <a:ext uri="{FF2B5EF4-FFF2-40B4-BE49-F238E27FC236}">
                  <a16:creationId xmlns:a16="http://schemas.microsoft.com/office/drawing/2014/main" id="{FB38EB5B-FF1D-1A41-9268-3DC1B08F8923}"/>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01">
              <a:extLst>
                <a:ext uri="{FF2B5EF4-FFF2-40B4-BE49-F238E27FC236}">
                  <a16:creationId xmlns:a16="http://schemas.microsoft.com/office/drawing/2014/main" id="{6399BD2A-F527-BB44-9D70-5BCC42F770F5}"/>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02">
              <a:extLst>
                <a:ext uri="{FF2B5EF4-FFF2-40B4-BE49-F238E27FC236}">
                  <a16:creationId xmlns:a16="http://schemas.microsoft.com/office/drawing/2014/main" id="{9C4E2F3E-3E22-8A44-95E6-2A1E8EE07B6E}"/>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03">
              <a:extLst>
                <a:ext uri="{FF2B5EF4-FFF2-40B4-BE49-F238E27FC236}">
                  <a16:creationId xmlns:a16="http://schemas.microsoft.com/office/drawing/2014/main" id="{BD49ABBC-7489-7942-A364-A3059A5F49D8}"/>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04">
              <a:extLst>
                <a:ext uri="{FF2B5EF4-FFF2-40B4-BE49-F238E27FC236}">
                  <a16:creationId xmlns:a16="http://schemas.microsoft.com/office/drawing/2014/main" id="{BE537A38-8DB4-894A-878C-C12011498DFF}"/>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05">
              <a:extLst>
                <a:ext uri="{FF2B5EF4-FFF2-40B4-BE49-F238E27FC236}">
                  <a16:creationId xmlns:a16="http://schemas.microsoft.com/office/drawing/2014/main" id="{E4B57F07-DBD7-444D-BA64-C2E0831A95BE}"/>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06">
              <a:extLst>
                <a:ext uri="{FF2B5EF4-FFF2-40B4-BE49-F238E27FC236}">
                  <a16:creationId xmlns:a16="http://schemas.microsoft.com/office/drawing/2014/main" id="{47A4C4CB-664C-1243-8962-8999820FB341}"/>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07">
              <a:extLst>
                <a:ext uri="{FF2B5EF4-FFF2-40B4-BE49-F238E27FC236}">
                  <a16:creationId xmlns:a16="http://schemas.microsoft.com/office/drawing/2014/main" id="{97DE6DB1-A9B9-2F47-AA8C-367499451503}"/>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08">
              <a:extLst>
                <a:ext uri="{FF2B5EF4-FFF2-40B4-BE49-F238E27FC236}">
                  <a16:creationId xmlns:a16="http://schemas.microsoft.com/office/drawing/2014/main" id="{97A2EECE-7766-4A41-A836-B7FECF3E6FDA}"/>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09">
              <a:extLst>
                <a:ext uri="{FF2B5EF4-FFF2-40B4-BE49-F238E27FC236}">
                  <a16:creationId xmlns:a16="http://schemas.microsoft.com/office/drawing/2014/main" id="{ADC3B038-C518-134C-B47F-BE4EE1013278}"/>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0">
              <a:extLst>
                <a:ext uri="{FF2B5EF4-FFF2-40B4-BE49-F238E27FC236}">
                  <a16:creationId xmlns:a16="http://schemas.microsoft.com/office/drawing/2014/main" id="{D7F4D8EB-DFB8-C04C-BF4B-C92B844E8757}"/>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11">
              <a:extLst>
                <a:ext uri="{FF2B5EF4-FFF2-40B4-BE49-F238E27FC236}">
                  <a16:creationId xmlns:a16="http://schemas.microsoft.com/office/drawing/2014/main" id="{3C469F07-AF84-6140-B42B-5FA745D12E62}"/>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12">
              <a:extLst>
                <a:ext uri="{FF2B5EF4-FFF2-40B4-BE49-F238E27FC236}">
                  <a16:creationId xmlns:a16="http://schemas.microsoft.com/office/drawing/2014/main" id="{761C28B3-E9E4-B644-A5C9-1DE09BDAAB7D}"/>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13">
              <a:extLst>
                <a:ext uri="{FF2B5EF4-FFF2-40B4-BE49-F238E27FC236}">
                  <a16:creationId xmlns:a16="http://schemas.microsoft.com/office/drawing/2014/main" id="{823827FC-E38E-9842-8FFD-D6991BE923DB}"/>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14">
              <a:extLst>
                <a:ext uri="{FF2B5EF4-FFF2-40B4-BE49-F238E27FC236}">
                  <a16:creationId xmlns:a16="http://schemas.microsoft.com/office/drawing/2014/main" id="{3670D430-5969-0A40-83C0-2540B58CEAE4}"/>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15">
              <a:extLst>
                <a:ext uri="{FF2B5EF4-FFF2-40B4-BE49-F238E27FC236}">
                  <a16:creationId xmlns:a16="http://schemas.microsoft.com/office/drawing/2014/main" id="{9C589513-85DC-9341-9D07-BF080F2AF723}"/>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16">
              <a:extLst>
                <a:ext uri="{FF2B5EF4-FFF2-40B4-BE49-F238E27FC236}">
                  <a16:creationId xmlns:a16="http://schemas.microsoft.com/office/drawing/2014/main" id="{69847003-2383-134C-A50B-7CA50A13B6D8}"/>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17">
              <a:extLst>
                <a:ext uri="{FF2B5EF4-FFF2-40B4-BE49-F238E27FC236}">
                  <a16:creationId xmlns:a16="http://schemas.microsoft.com/office/drawing/2014/main" id="{A730ECA5-25E5-104E-AB1D-4E3B9F1D9F7C}"/>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18">
              <a:extLst>
                <a:ext uri="{FF2B5EF4-FFF2-40B4-BE49-F238E27FC236}">
                  <a16:creationId xmlns:a16="http://schemas.microsoft.com/office/drawing/2014/main" id="{1166C854-56A0-5048-BCC4-30922DF6CF66}"/>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19">
              <a:extLst>
                <a:ext uri="{FF2B5EF4-FFF2-40B4-BE49-F238E27FC236}">
                  <a16:creationId xmlns:a16="http://schemas.microsoft.com/office/drawing/2014/main" id="{B82B03D8-261E-1843-A787-72ACAE92CA7C}"/>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0">
              <a:extLst>
                <a:ext uri="{FF2B5EF4-FFF2-40B4-BE49-F238E27FC236}">
                  <a16:creationId xmlns:a16="http://schemas.microsoft.com/office/drawing/2014/main" id="{103B98B9-60BF-A748-9095-8694403454D9}"/>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21">
              <a:extLst>
                <a:ext uri="{FF2B5EF4-FFF2-40B4-BE49-F238E27FC236}">
                  <a16:creationId xmlns:a16="http://schemas.microsoft.com/office/drawing/2014/main" id="{3EAE0822-3A8A-A444-8238-0724276CFD77}"/>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22">
              <a:extLst>
                <a:ext uri="{FF2B5EF4-FFF2-40B4-BE49-F238E27FC236}">
                  <a16:creationId xmlns:a16="http://schemas.microsoft.com/office/drawing/2014/main" id="{8D11D1EC-CEF5-CB4D-91C4-05D32C997E41}"/>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23">
              <a:extLst>
                <a:ext uri="{FF2B5EF4-FFF2-40B4-BE49-F238E27FC236}">
                  <a16:creationId xmlns:a16="http://schemas.microsoft.com/office/drawing/2014/main" id="{0D317A58-BED7-934E-9ADD-E201F601D97D}"/>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24">
              <a:extLst>
                <a:ext uri="{FF2B5EF4-FFF2-40B4-BE49-F238E27FC236}">
                  <a16:creationId xmlns:a16="http://schemas.microsoft.com/office/drawing/2014/main" id="{30D11780-35B1-DF46-AE20-E24016CAC802}"/>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25">
              <a:extLst>
                <a:ext uri="{FF2B5EF4-FFF2-40B4-BE49-F238E27FC236}">
                  <a16:creationId xmlns:a16="http://schemas.microsoft.com/office/drawing/2014/main" id="{AF147457-FB22-7B49-99B4-0DA7E4713B7B}"/>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26">
              <a:extLst>
                <a:ext uri="{FF2B5EF4-FFF2-40B4-BE49-F238E27FC236}">
                  <a16:creationId xmlns:a16="http://schemas.microsoft.com/office/drawing/2014/main" id="{25034DEA-4F30-1145-955D-8E2ADC304692}"/>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27">
              <a:extLst>
                <a:ext uri="{FF2B5EF4-FFF2-40B4-BE49-F238E27FC236}">
                  <a16:creationId xmlns:a16="http://schemas.microsoft.com/office/drawing/2014/main" id="{6788E02E-6741-774A-A5FE-84FABB0E13DF}"/>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28">
              <a:extLst>
                <a:ext uri="{FF2B5EF4-FFF2-40B4-BE49-F238E27FC236}">
                  <a16:creationId xmlns:a16="http://schemas.microsoft.com/office/drawing/2014/main" id="{ABD77A24-094E-344F-8A9A-035D8F44E62A}"/>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29">
              <a:extLst>
                <a:ext uri="{FF2B5EF4-FFF2-40B4-BE49-F238E27FC236}">
                  <a16:creationId xmlns:a16="http://schemas.microsoft.com/office/drawing/2014/main" id="{4584CE5A-2ECC-0145-B311-3ECCC68BA9D2}"/>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0">
              <a:extLst>
                <a:ext uri="{FF2B5EF4-FFF2-40B4-BE49-F238E27FC236}">
                  <a16:creationId xmlns:a16="http://schemas.microsoft.com/office/drawing/2014/main" id="{D64F8000-DC20-2742-9FE9-8A7C4E20F30F}"/>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31">
              <a:extLst>
                <a:ext uri="{FF2B5EF4-FFF2-40B4-BE49-F238E27FC236}">
                  <a16:creationId xmlns:a16="http://schemas.microsoft.com/office/drawing/2014/main" id="{0072CCA5-2DE1-7548-97A8-D452BA1A5330}"/>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32">
              <a:extLst>
                <a:ext uri="{FF2B5EF4-FFF2-40B4-BE49-F238E27FC236}">
                  <a16:creationId xmlns:a16="http://schemas.microsoft.com/office/drawing/2014/main" id="{06AB3C5E-0138-1646-BFF4-4B53081C39D7}"/>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33">
              <a:extLst>
                <a:ext uri="{FF2B5EF4-FFF2-40B4-BE49-F238E27FC236}">
                  <a16:creationId xmlns:a16="http://schemas.microsoft.com/office/drawing/2014/main" id="{BA81F531-1DFB-7340-8C0D-0E5AD234796E}"/>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34">
              <a:extLst>
                <a:ext uri="{FF2B5EF4-FFF2-40B4-BE49-F238E27FC236}">
                  <a16:creationId xmlns:a16="http://schemas.microsoft.com/office/drawing/2014/main" id="{8B09F67D-41E1-B841-9A06-FD436B0446E1}"/>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35">
              <a:extLst>
                <a:ext uri="{FF2B5EF4-FFF2-40B4-BE49-F238E27FC236}">
                  <a16:creationId xmlns:a16="http://schemas.microsoft.com/office/drawing/2014/main" id="{B1497746-0C82-844E-9873-E3F2D3E42E76}"/>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36">
              <a:extLst>
                <a:ext uri="{FF2B5EF4-FFF2-40B4-BE49-F238E27FC236}">
                  <a16:creationId xmlns:a16="http://schemas.microsoft.com/office/drawing/2014/main" id="{F23A9158-696C-5D43-8FF1-B810E924DB05}"/>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37">
              <a:extLst>
                <a:ext uri="{FF2B5EF4-FFF2-40B4-BE49-F238E27FC236}">
                  <a16:creationId xmlns:a16="http://schemas.microsoft.com/office/drawing/2014/main" id="{5F3E12DD-1FA5-1548-9314-C29DF54DE387}"/>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38">
              <a:extLst>
                <a:ext uri="{FF2B5EF4-FFF2-40B4-BE49-F238E27FC236}">
                  <a16:creationId xmlns:a16="http://schemas.microsoft.com/office/drawing/2014/main" id="{40F91EF0-C0B6-954A-A98C-DE1FF246F76D}"/>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39">
              <a:extLst>
                <a:ext uri="{FF2B5EF4-FFF2-40B4-BE49-F238E27FC236}">
                  <a16:creationId xmlns:a16="http://schemas.microsoft.com/office/drawing/2014/main" id="{B1F606D0-EE9F-D14F-A5A7-C29B36885804}"/>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0">
              <a:extLst>
                <a:ext uri="{FF2B5EF4-FFF2-40B4-BE49-F238E27FC236}">
                  <a16:creationId xmlns:a16="http://schemas.microsoft.com/office/drawing/2014/main" id="{EA86B410-B228-0E4F-88CB-F1352409CD5F}"/>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41">
              <a:extLst>
                <a:ext uri="{FF2B5EF4-FFF2-40B4-BE49-F238E27FC236}">
                  <a16:creationId xmlns:a16="http://schemas.microsoft.com/office/drawing/2014/main" id="{A33F70C6-47D1-C143-AD73-D50E7FE7DE54}"/>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42">
              <a:extLst>
                <a:ext uri="{FF2B5EF4-FFF2-40B4-BE49-F238E27FC236}">
                  <a16:creationId xmlns:a16="http://schemas.microsoft.com/office/drawing/2014/main" id="{9401E50E-DDEE-844F-BBE3-99611646FFBD}"/>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43">
              <a:extLst>
                <a:ext uri="{FF2B5EF4-FFF2-40B4-BE49-F238E27FC236}">
                  <a16:creationId xmlns:a16="http://schemas.microsoft.com/office/drawing/2014/main" id="{43C71AD1-A9B2-F545-A200-8CE155703EEF}"/>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44">
              <a:extLst>
                <a:ext uri="{FF2B5EF4-FFF2-40B4-BE49-F238E27FC236}">
                  <a16:creationId xmlns:a16="http://schemas.microsoft.com/office/drawing/2014/main" id="{66E4A53F-B03F-5B41-B7D4-6572D50AC331}"/>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45">
              <a:extLst>
                <a:ext uri="{FF2B5EF4-FFF2-40B4-BE49-F238E27FC236}">
                  <a16:creationId xmlns:a16="http://schemas.microsoft.com/office/drawing/2014/main" id="{A5677410-E4E0-DD4B-B86C-9559D86DCE67}"/>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46">
              <a:extLst>
                <a:ext uri="{FF2B5EF4-FFF2-40B4-BE49-F238E27FC236}">
                  <a16:creationId xmlns:a16="http://schemas.microsoft.com/office/drawing/2014/main" id="{C2F1A786-B9AD-4646-8164-4655053350FE}"/>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47">
              <a:extLst>
                <a:ext uri="{FF2B5EF4-FFF2-40B4-BE49-F238E27FC236}">
                  <a16:creationId xmlns:a16="http://schemas.microsoft.com/office/drawing/2014/main" id="{1F1CF634-9672-124E-8379-105F0B3DABEE}"/>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48">
              <a:extLst>
                <a:ext uri="{FF2B5EF4-FFF2-40B4-BE49-F238E27FC236}">
                  <a16:creationId xmlns:a16="http://schemas.microsoft.com/office/drawing/2014/main" id="{421CB7E2-0A4D-E447-A435-47E34CFCFE9B}"/>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49">
              <a:extLst>
                <a:ext uri="{FF2B5EF4-FFF2-40B4-BE49-F238E27FC236}">
                  <a16:creationId xmlns:a16="http://schemas.microsoft.com/office/drawing/2014/main" id="{F7CAE9CD-9682-6047-9196-19693573A264}"/>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0">
              <a:extLst>
                <a:ext uri="{FF2B5EF4-FFF2-40B4-BE49-F238E27FC236}">
                  <a16:creationId xmlns:a16="http://schemas.microsoft.com/office/drawing/2014/main" id="{51068742-32BC-CE4F-8DDB-1D9666972201}"/>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51">
              <a:extLst>
                <a:ext uri="{FF2B5EF4-FFF2-40B4-BE49-F238E27FC236}">
                  <a16:creationId xmlns:a16="http://schemas.microsoft.com/office/drawing/2014/main" id="{C5F08B73-0D15-0941-ABC9-7D27DE261F17}"/>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52">
              <a:extLst>
                <a:ext uri="{FF2B5EF4-FFF2-40B4-BE49-F238E27FC236}">
                  <a16:creationId xmlns:a16="http://schemas.microsoft.com/office/drawing/2014/main" id="{1936060A-A9B6-DD43-9E82-7CE2B2B0528B}"/>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53">
              <a:extLst>
                <a:ext uri="{FF2B5EF4-FFF2-40B4-BE49-F238E27FC236}">
                  <a16:creationId xmlns:a16="http://schemas.microsoft.com/office/drawing/2014/main" id="{69AE0264-37B5-C54E-B417-C729EBB375D0}"/>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54">
              <a:extLst>
                <a:ext uri="{FF2B5EF4-FFF2-40B4-BE49-F238E27FC236}">
                  <a16:creationId xmlns:a16="http://schemas.microsoft.com/office/drawing/2014/main" id="{0E4B47DE-4D17-554E-8D43-43C42E405EC9}"/>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7" name="Freeform 255">
              <a:extLst>
                <a:ext uri="{FF2B5EF4-FFF2-40B4-BE49-F238E27FC236}">
                  <a16:creationId xmlns:a16="http://schemas.microsoft.com/office/drawing/2014/main" id="{2FAAFC23-994B-3042-AD26-3B9A0AA43600}"/>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8" name="Freeform 256">
              <a:extLst>
                <a:ext uri="{FF2B5EF4-FFF2-40B4-BE49-F238E27FC236}">
                  <a16:creationId xmlns:a16="http://schemas.microsoft.com/office/drawing/2014/main" id="{BA0AF5D5-2647-CD4F-9984-374145C32CA6}"/>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9" name="Freeform 257">
              <a:extLst>
                <a:ext uri="{FF2B5EF4-FFF2-40B4-BE49-F238E27FC236}">
                  <a16:creationId xmlns:a16="http://schemas.microsoft.com/office/drawing/2014/main" id="{7F125758-7F3E-2D4F-B2F6-B236A9BDFA96}"/>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0" name="Freeform 258">
              <a:extLst>
                <a:ext uri="{FF2B5EF4-FFF2-40B4-BE49-F238E27FC236}">
                  <a16:creationId xmlns:a16="http://schemas.microsoft.com/office/drawing/2014/main" id="{D82062BE-747C-A54C-8038-28D71C1EAA83}"/>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1" name="Freeform 259">
              <a:extLst>
                <a:ext uri="{FF2B5EF4-FFF2-40B4-BE49-F238E27FC236}">
                  <a16:creationId xmlns:a16="http://schemas.microsoft.com/office/drawing/2014/main" id="{4CF20490-39D4-B340-866A-4C5793CF62AA}"/>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2" name="Freeform 260">
              <a:extLst>
                <a:ext uri="{FF2B5EF4-FFF2-40B4-BE49-F238E27FC236}">
                  <a16:creationId xmlns:a16="http://schemas.microsoft.com/office/drawing/2014/main" id="{6A510ADD-DE11-0849-B5D0-A761523C3D32}"/>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3" name="Freeform 261">
              <a:extLst>
                <a:ext uri="{FF2B5EF4-FFF2-40B4-BE49-F238E27FC236}">
                  <a16:creationId xmlns:a16="http://schemas.microsoft.com/office/drawing/2014/main" id="{AFF06F58-2C41-1C49-B7A8-A31477C0C362}"/>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4" name="Freeform 262">
              <a:extLst>
                <a:ext uri="{FF2B5EF4-FFF2-40B4-BE49-F238E27FC236}">
                  <a16:creationId xmlns:a16="http://schemas.microsoft.com/office/drawing/2014/main" id="{677437C7-DD92-1040-B639-515FA5567395}"/>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5" name="Freeform 263">
              <a:extLst>
                <a:ext uri="{FF2B5EF4-FFF2-40B4-BE49-F238E27FC236}">
                  <a16:creationId xmlns:a16="http://schemas.microsoft.com/office/drawing/2014/main" id="{819E52AF-990C-4342-A9AB-1C202948314E}"/>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297074695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Meet the team 3">
    <p:spTree>
      <p:nvGrpSpPr>
        <p:cNvPr id="1" name=""/>
        <p:cNvGrpSpPr/>
        <p:nvPr/>
      </p:nvGrpSpPr>
      <p:grpSpPr>
        <a:xfrm>
          <a:off x="0" y="0"/>
          <a:ext cx="0" cy="0"/>
          <a:chOff x="0" y="0"/>
          <a:chExt cx="0" cy="0"/>
        </a:xfrm>
      </p:grpSpPr>
      <p:sp>
        <p:nvSpPr>
          <p:cNvPr id="8" name="Picture Placeholder 13"/>
          <p:cNvSpPr>
            <a:spLocks noGrp="1"/>
          </p:cNvSpPr>
          <p:nvPr>
            <p:ph type="pic" sz="quarter" idx="22"/>
          </p:nvPr>
        </p:nvSpPr>
        <p:spPr>
          <a:xfrm>
            <a:off x="1107086" y="1949479"/>
            <a:ext cx="1731226" cy="1875298"/>
          </a:xfrm>
          <a:pattFill prst="pct25">
            <a:fgClr>
              <a:schemeClr val="accent1"/>
            </a:fgClr>
            <a:bgClr>
              <a:schemeClr val="bg1"/>
            </a:bgClr>
          </a:pattFill>
          <a:effectLst/>
        </p:spPr>
        <p:txBody>
          <a:bodyPr>
            <a:normAutofit/>
          </a:bodyPr>
          <a:lstStyle>
            <a:lvl1pPr marL="0" indent="0">
              <a:buNone/>
              <a:defRPr sz="1400">
                <a:ln>
                  <a:noFill/>
                </a:ln>
                <a:solidFill>
                  <a:schemeClr val="bg1">
                    <a:lumMod val="85000"/>
                  </a:schemeClr>
                </a:solidFill>
              </a:defRPr>
            </a:lvl1pPr>
          </a:lstStyle>
          <a:p>
            <a:r>
              <a:rPr lang="en-US"/>
              <a:t>Click icon to add picture</a:t>
            </a:r>
          </a:p>
        </p:txBody>
      </p:sp>
      <p:sp>
        <p:nvSpPr>
          <p:cNvPr id="9" name="Picture Placeholder 13"/>
          <p:cNvSpPr>
            <a:spLocks noGrp="1"/>
          </p:cNvSpPr>
          <p:nvPr>
            <p:ph type="pic" sz="quarter" idx="23"/>
          </p:nvPr>
        </p:nvSpPr>
        <p:spPr>
          <a:xfrm>
            <a:off x="6375355" y="1949479"/>
            <a:ext cx="1731226" cy="1875298"/>
          </a:xfrm>
          <a:pattFill prst="pct25">
            <a:fgClr>
              <a:schemeClr val="accent1"/>
            </a:fgClr>
            <a:bgClr>
              <a:schemeClr val="bg1"/>
            </a:bgClr>
          </a:pattFill>
          <a:effectLst/>
        </p:spPr>
        <p:txBody>
          <a:bodyPr>
            <a:normAutofit/>
          </a:bodyPr>
          <a:lstStyle>
            <a:lvl1pPr marL="0" indent="0">
              <a:buNone/>
              <a:defRPr sz="1400">
                <a:ln>
                  <a:noFill/>
                </a:ln>
                <a:solidFill>
                  <a:schemeClr val="bg1">
                    <a:lumMod val="85000"/>
                  </a:schemeClr>
                </a:solidFill>
              </a:defRPr>
            </a:lvl1pPr>
          </a:lstStyle>
          <a:p>
            <a:r>
              <a:rPr lang="en-US"/>
              <a:t>Click icon to add picture</a:t>
            </a:r>
          </a:p>
        </p:txBody>
      </p:sp>
    </p:spTree>
    <p:extLst>
      <p:ext uri="{BB962C8B-B14F-4D97-AF65-F5344CB8AC3E}">
        <p14:creationId xmlns:p14="http://schemas.microsoft.com/office/powerpoint/2010/main" val="4048333934"/>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About us layout 1">
    <p:spTree>
      <p:nvGrpSpPr>
        <p:cNvPr id="1" name=""/>
        <p:cNvGrpSpPr/>
        <p:nvPr/>
      </p:nvGrpSpPr>
      <p:grpSpPr>
        <a:xfrm>
          <a:off x="0" y="0"/>
          <a:ext cx="0" cy="0"/>
          <a:chOff x="0" y="0"/>
          <a:chExt cx="0" cy="0"/>
        </a:xfrm>
      </p:grpSpPr>
      <p:sp>
        <p:nvSpPr>
          <p:cNvPr id="4" name="Picture Placeholder 13"/>
          <p:cNvSpPr>
            <a:spLocks noGrp="1"/>
          </p:cNvSpPr>
          <p:nvPr>
            <p:ph type="pic" sz="quarter" idx="23"/>
          </p:nvPr>
        </p:nvSpPr>
        <p:spPr>
          <a:xfrm>
            <a:off x="6454258" y="1669852"/>
            <a:ext cx="4588605" cy="3888958"/>
          </a:xfrm>
          <a:pattFill prst="pct25">
            <a:fgClr>
              <a:schemeClr val="accent1"/>
            </a:fgClr>
            <a:bgClr>
              <a:schemeClr val="bg1"/>
            </a:bgClr>
          </a:pattFill>
          <a:effectLst/>
        </p:spPr>
        <p:txBody>
          <a:bodyPr>
            <a:normAutofit/>
          </a:bodyPr>
          <a:lstStyle>
            <a:lvl1pPr marL="0" indent="0">
              <a:buNone/>
              <a:defRPr sz="1400">
                <a:ln>
                  <a:noFill/>
                </a:ln>
                <a:solidFill>
                  <a:schemeClr val="bg1">
                    <a:lumMod val="85000"/>
                  </a:schemeClr>
                </a:solidFill>
              </a:defRPr>
            </a:lvl1pPr>
          </a:lstStyle>
          <a:p>
            <a:r>
              <a:rPr lang="en-US"/>
              <a:t>Click icon to add picture</a:t>
            </a:r>
          </a:p>
        </p:txBody>
      </p:sp>
    </p:spTree>
    <p:extLst>
      <p:ext uri="{BB962C8B-B14F-4D97-AF65-F5344CB8AC3E}">
        <p14:creationId xmlns:p14="http://schemas.microsoft.com/office/powerpoint/2010/main" val="349891049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ortf Layout 2">
    <p:spTree>
      <p:nvGrpSpPr>
        <p:cNvPr id="1" name=""/>
        <p:cNvGrpSpPr/>
        <p:nvPr/>
      </p:nvGrpSpPr>
      <p:grpSpPr>
        <a:xfrm>
          <a:off x="0" y="0"/>
          <a:ext cx="0" cy="0"/>
          <a:chOff x="0" y="0"/>
          <a:chExt cx="0" cy="0"/>
        </a:xfrm>
      </p:grpSpPr>
      <p:sp>
        <p:nvSpPr>
          <p:cNvPr id="23" name="Picture Placeholder 13"/>
          <p:cNvSpPr>
            <a:spLocks noGrp="1"/>
          </p:cNvSpPr>
          <p:nvPr>
            <p:ph type="pic" sz="quarter" idx="43"/>
          </p:nvPr>
        </p:nvSpPr>
        <p:spPr>
          <a:xfrm>
            <a:off x="2623792" y="3063472"/>
            <a:ext cx="1516433" cy="1389203"/>
          </a:xfrm>
          <a:pattFill prst="pct25">
            <a:fgClr>
              <a:schemeClr val="accent1"/>
            </a:fgClr>
            <a:bgClr>
              <a:schemeClr val="bg1"/>
            </a:bgClr>
          </a:pattFill>
          <a:effectLst/>
        </p:spPr>
        <p:txBody>
          <a:bodyPr>
            <a:normAutofit/>
          </a:bodyPr>
          <a:lstStyle>
            <a:lvl1pPr marL="0" indent="0">
              <a:buNone/>
              <a:defRPr sz="1250">
                <a:ln>
                  <a:noFill/>
                </a:ln>
                <a:solidFill>
                  <a:schemeClr val="bg1">
                    <a:lumMod val="85000"/>
                  </a:schemeClr>
                </a:solidFill>
              </a:defRPr>
            </a:lvl1pPr>
          </a:lstStyle>
          <a:p>
            <a:r>
              <a:rPr lang="en-US"/>
              <a:t>Click icon to add picture</a:t>
            </a:r>
          </a:p>
        </p:txBody>
      </p:sp>
      <p:sp>
        <p:nvSpPr>
          <p:cNvPr id="27" name="Picture Placeholder 13"/>
          <p:cNvSpPr>
            <a:spLocks noGrp="1"/>
          </p:cNvSpPr>
          <p:nvPr>
            <p:ph type="pic" sz="quarter" idx="44"/>
          </p:nvPr>
        </p:nvSpPr>
        <p:spPr>
          <a:xfrm>
            <a:off x="4140225" y="3063472"/>
            <a:ext cx="1516433" cy="1389203"/>
          </a:xfrm>
          <a:pattFill prst="pct25">
            <a:fgClr>
              <a:schemeClr val="accent1"/>
            </a:fgClr>
            <a:bgClr>
              <a:schemeClr val="bg1"/>
            </a:bgClr>
          </a:pattFill>
          <a:effectLst/>
        </p:spPr>
        <p:txBody>
          <a:bodyPr>
            <a:normAutofit/>
          </a:bodyPr>
          <a:lstStyle>
            <a:lvl1pPr marL="0" indent="0">
              <a:buNone/>
              <a:defRPr sz="1250">
                <a:ln>
                  <a:noFill/>
                </a:ln>
                <a:solidFill>
                  <a:schemeClr val="bg1">
                    <a:lumMod val="85000"/>
                  </a:schemeClr>
                </a:solidFill>
              </a:defRPr>
            </a:lvl1pPr>
          </a:lstStyle>
          <a:p>
            <a:r>
              <a:rPr lang="en-US"/>
              <a:t>Click icon to add picture</a:t>
            </a:r>
          </a:p>
        </p:txBody>
      </p:sp>
      <p:sp>
        <p:nvSpPr>
          <p:cNvPr id="28" name="Picture Placeholder 13"/>
          <p:cNvSpPr>
            <a:spLocks noGrp="1"/>
          </p:cNvSpPr>
          <p:nvPr>
            <p:ph type="pic" sz="quarter" idx="45"/>
          </p:nvPr>
        </p:nvSpPr>
        <p:spPr>
          <a:xfrm>
            <a:off x="1107359" y="3063472"/>
            <a:ext cx="1516433" cy="1389203"/>
          </a:xfrm>
          <a:pattFill prst="pct25">
            <a:fgClr>
              <a:schemeClr val="accent1"/>
            </a:fgClr>
            <a:bgClr>
              <a:schemeClr val="bg1"/>
            </a:bgClr>
          </a:pattFill>
          <a:effectLst/>
        </p:spPr>
        <p:txBody>
          <a:bodyPr>
            <a:normAutofit/>
          </a:bodyPr>
          <a:lstStyle>
            <a:lvl1pPr marL="0" indent="0">
              <a:buNone/>
              <a:defRPr sz="1250">
                <a:ln>
                  <a:noFill/>
                </a:ln>
                <a:solidFill>
                  <a:schemeClr val="bg1">
                    <a:lumMod val="85000"/>
                  </a:schemeClr>
                </a:solidFill>
              </a:defRPr>
            </a:lvl1pPr>
          </a:lstStyle>
          <a:p>
            <a:r>
              <a:rPr lang="en-US"/>
              <a:t>Click icon to add picture</a:t>
            </a:r>
          </a:p>
        </p:txBody>
      </p:sp>
      <p:sp>
        <p:nvSpPr>
          <p:cNvPr id="29" name="Picture Placeholder 13"/>
          <p:cNvSpPr>
            <a:spLocks noGrp="1"/>
          </p:cNvSpPr>
          <p:nvPr>
            <p:ph type="pic" sz="quarter" idx="46"/>
          </p:nvPr>
        </p:nvSpPr>
        <p:spPr>
          <a:xfrm>
            <a:off x="2623792" y="4452676"/>
            <a:ext cx="1516433" cy="1389203"/>
          </a:xfrm>
          <a:pattFill prst="pct25">
            <a:fgClr>
              <a:schemeClr val="accent1"/>
            </a:fgClr>
            <a:bgClr>
              <a:schemeClr val="bg1"/>
            </a:bgClr>
          </a:pattFill>
          <a:effectLst/>
        </p:spPr>
        <p:txBody>
          <a:bodyPr>
            <a:normAutofit/>
          </a:bodyPr>
          <a:lstStyle>
            <a:lvl1pPr marL="0" indent="0">
              <a:buNone/>
              <a:defRPr sz="1250">
                <a:ln>
                  <a:noFill/>
                </a:ln>
                <a:solidFill>
                  <a:schemeClr val="bg1">
                    <a:lumMod val="85000"/>
                  </a:schemeClr>
                </a:solidFill>
              </a:defRPr>
            </a:lvl1pPr>
          </a:lstStyle>
          <a:p>
            <a:r>
              <a:rPr lang="en-US"/>
              <a:t>Click icon to add picture</a:t>
            </a:r>
          </a:p>
        </p:txBody>
      </p:sp>
      <p:sp>
        <p:nvSpPr>
          <p:cNvPr id="30" name="Picture Placeholder 13"/>
          <p:cNvSpPr>
            <a:spLocks noGrp="1"/>
          </p:cNvSpPr>
          <p:nvPr>
            <p:ph type="pic" sz="quarter" idx="47"/>
          </p:nvPr>
        </p:nvSpPr>
        <p:spPr>
          <a:xfrm>
            <a:off x="4140225" y="4452676"/>
            <a:ext cx="1516433" cy="1389203"/>
          </a:xfrm>
          <a:pattFill prst="pct25">
            <a:fgClr>
              <a:schemeClr val="accent1"/>
            </a:fgClr>
            <a:bgClr>
              <a:schemeClr val="bg1"/>
            </a:bgClr>
          </a:pattFill>
          <a:effectLst/>
        </p:spPr>
        <p:txBody>
          <a:bodyPr>
            <a:normAutofit/>
          </a:bodyPr>
          <a:lstStyle>
            <a:lvl1pPr marL="0" indent="0">
              <a:buNone/>
              <a:defRPr sz="1250">
                <a:ln>
                  <a:noFill/>
                </a:ln>
                <a:solidFill>
                  <a:schemeClr val="bg1">
                    <a:lumMod val="85000"/>
                  </a:schemeClr>
                </a:solidFill>
              </a:defRPr>
            </a:lvl1pPr>
          </a:lstStyle>
          <a:p>
            <a:r>
              <a:rPr lang="en-US"/>
              <a:t>Click icon to add picture</a:t>
            </a:r>
          </a:p>
        </p:txBody>
      </p:sp>
      <p:sp>
        <p:nvSpPr>
          <p:cNvPr id="31" name="Picture Placeholder 13"/>
          <p:cNvSpPr>
            <a:spLocks noGrp="1"/>
          </p:cNvSpPr>
          <p:nvPr>
            <p:ph type="pic" sz="quarter" idx="48"/>
          </p:nvPr>
        </p:nvSpPr>
        <p:spPr>
          <a:xfrm>
            <a:off x="1107359" y="4452676"/>
            <a:ext cx="1516433" cy="1389203"/>
          </a:xfrm>
          <a:pattFill prst="pct25">
            <a:fgClr>
              <a:schemeClr val="accent1"/>
            </a:fgClr>
            <a:bgClr>
              <a:schemeClr val="bg1"/>
            </a:bgClr>
          </a:pattFill>
          <a:effectLst/>
        </p:spPr>
        <p:txBody>
          <a:bodyPr>
            <a:normAutofit/>
          </a:bodyPr>
          <a:lstStyle>
            <a:lvl1pPr marL="0" indent="0">
              <a:buNone/>
              <a:defRPr sz="1250">
                <a:ln>
                  <a:noFill/>
                </a:ln>
                <a:solidFill>
                  <a:schemeClr val="bg1">
                    <a:lumMod val="85000"/>
                  </a:schemeClr>
                </a:solidFill>
              </a:defRPr>
            </a:lvl1pPr>
          </a:lstStyle>
          <a:p>
            <a:r>
              <a:rPr lang="en-US"/>
              <a:t>Click icon to add picture</a:t>
            </a:r>
          </a:p>
        </p:txBody>
      </p:sp>
      <p:sp>
        <p:nvSpPr>
          <p:cNvPr id="32" name="Picture Placeholder 13"/>
          <p:cNvSpPr>
            <a:spLocks noGrp="1"/>
          </p:cNvSpPr>
          <p:nvPr>
            <p:ph type="pic" sz="quarter" idx="49"/>
          </p:nvPr>
        </p:nvSpPr>
        <p:spPr>
          <a:xfrm>
            <a:off x="2623792" y="1674270"/>
            <a:ext cx="1516433" cy="1389203"/>
          </a:xfrm>
          <a:pattFill prst="pct25">
            <a:fgClr>
              <a:schemeClr val="accent1"/>
            </a:fgClr>
            <a:bgClr>
              <a:schemeClr val="bg1"/>
            </a:bgClr>
          </a:pattFill>
          <a:effectLst/>
        </p:spPr>
        <p:txBody>
          <a:bodyPr>
            <a:normAutofit/>
          </a:bodyPr>
          <a:lstStyle>
            <a:lvl1pPr marL="0" indent="0">
              <a:buNone/>
              <a:defRPr sz="1250">
                <a:ln>
                  <a:noFill/>
                </a:ln>
                <a:solidFill>
                  <a:schemeClr val="bg1">
                    <a:lumMod val="85000"/>
                  </a:schemeClr>
                </a:solidFill>
              </a:defRPr>
            </a:lvl1pPr>
          </a:lstStyle>
          <a:p>
            <a:r>
              <a:rPr lang="en-US"/>
              <a:t>Click icon to add picture</a:t>
            </a:r>
          </a:p>
        </p:txBody>
      </p:sp>
      <p:sp>
        <p:nvSpPr>
          <p:cNvPr id="33" name="Picture Placeholder 13"/>
          <p:cNvSpPr>
            <a:spLocks noGrp="1"/>
          </p:cNvSpPr>
          <p:nvPr>
            <p:ph type="pic" sz="quarter" idx="50"/>
          </p:nvPr>
        </p:nvSpPr>
        <p:spPr>
          <a:xfrm>
            <a:off x="4140225" y="1674270"/>
            <a:ext cx="1516433" cy="1389203"/>
          </a:xfrm>
          <a:pattFill prst="pct25">
            <a:fgClr>
              <a:schemeClr val="accent1"/>
            </a:fgClr>
            <a:bgClr>
              <a:schemeClr val="bg1"/>
            </a:bgClr>
          </a:pattFill>
          <a:effectLst/>
        </p:spPr>
        <p:txBody>
          <a:bodyPr>
            <a:normAutofit/>
          </a:bodyPr>
          <a:lstStyle>
            <a:lvl1pPr marL="0" indent="0">
              <a:buNone/>
              <a:defRPr sz="1250">
                <a:ln>
                  <a:noFill/>
                </a:ln>
                <a:solidFill>
                  <a:schemeClr val="bg1">
                    <a:lumMod val="85000"/>
                  </a:schemeClr>
                </a:solidFill>
              </a:defRPr>
            </a:lvl1pPr>
          </a:lstStyle>
          <a:p>
            <a:r>
              <a:rPr lang="en-US"/>
              <a:t>Click icon to add picture</a:t>
            </a:r>
          </a:p>
        </p:txBody>
      </p:sp>
      <p:sp>
        <p:nvSpPr>
          <p:cNvPr id="34" name="Picture Placeholder 13"/>
          <p:cNvSpPr>
            <a:spLocks noGrp="1"/>
          </p:cNvSpPr>
          <p:nvPr>
            <p:ph type="pic" sz="quarter" idx="51"/>
          </p:nvPr>
        </p:nvSpPr>
        <p:spPr>
          <a:xfrm>
            <a:off x="1107359" y="1674270"/>
            <a:ext cx="1516433" cy="1389203"/>
          </a:xfrm>
          <a:pattFill prst="pct25">
            <a:fgClr>
              <a:schemeClr val="accent1"/>
            </a:fgClr>
            <a:bgClr>
              <a:schemeClr val="bg1"/>
            </a:bgClr>
          </a:pattFill>
          <a:effectLst/>
        </p:spPr>
        <p:txBody>
          <a:bodyPr>
            <a:normAutofit/>
          </a:bodyPr>
          <a:lstStyle>
            <a:lvl1pPr marL="0" indent="0">
              <a:buNone/>
              <a:defRPr sz="1250">
                <a:ln>
                  <a:noFill/>
                </a:ln>
                <a:solidFill>
                  <a:schemeClr val="bg1">
                    <a:lumMod val="85000"/>
                  </a:schemeClr>
                </a:solidFill>
              </a:defRPr>
            </a:lvl1pPr>
          </a:lstStyle>
          <a:p>
            <a:r>
              <a:rPr lang="en-US"/>
              <a:t>Click icon to add picture</a:t>
            </a:r>
          </a:p>
        </p:txBody>
      </p:sp>
    </p:spTree>
    <p:extLst>
      <p:ext uri="{BB962C8B-B14F-4D97-AF65-F5344CB8AC3E}">
        <p14:creationId xmlns:p14="http://schemas.microsoft.com/office/powerpoint/2010/main" val="2778636103"/>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About us layout 1">
    <p:spTree>
      <p:nvGrpSpPr>
        <p:cNvPr id="1" name=""/>
        <p:cNvGrpSpPr/>
        <p:nvPr/>
      </p:nvGrpSpPr>
      <p:grpSpPr>
        <a:xfrm>
          <a:off x="0" y="0"/>
          <a:ext cx="0" cy="0"/>
          <a:chOff x="0" y="0"/>
          <a:chExt cx="0" cy="0"/>
        </a:xfrm>
      </p:grpSpPr>
      <p:sp>
        <p:nvSpPr>
          <p:cNvPr id="4" name="Picture Placeholder 13"/>
          <p:cNvSpPr>
            <a:spLocks noGrp="1"/>
          </p:cNvSpPr>
          <p:nvPr>
            <p:ph type="pic" sz="quarter" idx="23"/>
          </p:nvPr>
        </p:nvSpPr>
        <p:spPr>
          <a:xfrm>
            <a:off x="0" y="0"/>
            <a:ext cx="12192000" cy="6858000"/>
          </a:xfrm>
          <a:pattFill prst="pct25">
            <a:fgClr>
              <a:schemeClr val="accent1"/>
            </a:fgClr>
            <a:bgClr>
              <a:schemeClr val="bg1"/>
            </a:bgClr>
          </a:pattFill>
          <a:effectLst/>
        </p:spPr>
        <p:txBody>
          <a:bodyPr>
            <a:normAutofit/>
          </a:bodyPr>
          <a:lstStyle>
            <a:lvl1pPr marL="0" indent="0">
              <a:buNone/>
              <a:defRPr sz="1400">
                <a:ln>
                  <a:noFill/>
                </a:ln>
                <a:solidFill>
                  <a:schemeClr val="bg1">
                    <a:lumMod val="85000"/>
                  </a:schemeClr>
                </a:solidFill>
              </a:defRPr>
            </a:lvl1pPr>
          </a:lstStyle>
          <a:p>
            <a:r>
              <a:rPr lang="en-US"/>
              <a:t>Click icon to add picture</a:t>
            </a:r>
          </a:p>
        </p:txBody>
      </p:sp>
      <p:sp>
        <p:nvSpPr>
          <p:cNvPr id="5" name="Text Placeholder 9">
            <a:extLst>
              <a:ext uri="{FF2B5EF4-FFF2-40B4-BE49-F238E27FC236}">
                <a16:creationId xmlns:a16="http://schemas.microsoft.com/office/drawing/2014/main" id="{70272FAD-DA49-F747-860F-075723A8B659}"/>
              </a:ext>
            </a:extLst>
          </p:cNvPr>
          <p:cNvSpPr>
            <a:spLocks noGrp="1"/>
          </p:cNvSpPr>
          <p:nvPr>
            <p:ph type="body" sz="quarter" idx="10" hasCustomPrompt="1"/>
          </p:nvPr>
        </p:nvSpPr>
        <p:spPr>
          <a:xfrm>
            <a:off x="851694" y="655532"/>
            <a:ext cx="10587038" cy="763139"/>
          </a:xfrm>
        </p:spPr>
        <p:txBody>
          <a:bodyPr/>
          <a:lstStyle>
            <a:lvl1pPr marL="0" indent="0" algn="ctr">
              <a:buNone/>
              <a:defRPr sz="4400">
                <a:solidFill>
                  <a:schemeClr val="bg1"/>
                </a:solidFill>
                <a:latin typeface="+mj-lt"/>
              </a:defRPr>
            </a:lvl1pPr>
            <a:lvl2pPr marL="457200" indent="0" algn="ctr">
              <a:buNone/>
              <a:defRPr>
                <a:solidFill>
                  <a:schemeClr val="bg1"/>
                </a:solidFill>
              </a:defRPr>
            </a:lvl2pPr>
            <a:lvl3pPr marL="914399"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a:t>CLICK TO EDIT MASTER TEXT STYLES</a:t>
            </a:r>
          </a:p>
        </p:txBody>
      </p:sp>
      <p:sp>
        <p:nvSpPr>
          <p:cNvPr id="7" name="Content Placeholder 2">
            <a:extLst>
              <a:ext uri="{FF2B5EF4-FFF2-40B4-BE49-F238E27FC236}">
                <a16:creationId xmlns:a16="http://schemas.microsoft.com/office/drawing/2014/main" id="{4F86B4B0-32BF-FE47-8D0E-EC690B55963E}"/>
              </a:ext>
            </a:extLst>
          </p:cNvPr>
          <p:cNvSpPr>
            <a:spLocks noGrp="1"/>
          </p:cNvSpPr>
          <p:nvPr>
            <p:ph sz="quarter" idx="11"/>
          </p:nvPr>
        </p:nvSpPr>
        <p:spPr>
          <a:xfrm>
            <a:off x="914325" y="2269759"/>
            <a:ext cx="4992687" cy="36210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ontent Placeholder 2">
            <a:extLst>
              <a:ext uri="{FF2B5EF4-FFF2-40B4-BE49-F238E27FC236}">
                <a16:creationId xmlns:a16="http://schemas.microsoft.com/office/drawing/2014/main" id="{893210E5-3DE4-BF49-A9D9-4279D29C26F2}"/>
              </a:ext>
            </a:extLst>
          </p:cNvPr>
          <p:cNvSpPr>
            <a:spLocks noGrp="1"/>
          </p:cNvSpPr>
          <p:nvPr>
            <p:ph sz="quarter" idx="12"/>
          </p:nvPr>
        </p:nvSpPr>
        <p:spPr>
          <a:xfrm>
            <a:off x="6403579" y="2269759"/>
            <a:ext cx="4992687" cy="36210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8759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Title Slide">
    <p:bg>
      <p:bgPr>
        <a:solidFill>
          <a:srgbClr val="1B9ADD"/>
        </a:solidFill>
        <a:effectLst/>
      </p:bgPr>
    </p:bg>
    <p:spTree>
      <p:nvGrpSpPr>
        <p:cNvPr id="1" name=""/>
        <p:cNvGrpSpPr/>
        <p:nvPr/>
      </p:nvGrpSpPr>
      <p:grpSpPr>
        <a:xfrm>
          <a:off x="0" y="0"/>
          <a:ext cx="0" cy="0"/>
          <a:chOff x="0" y="0"/>
          <a:chExt cx="0" cy="0"/>
        </a:xfrm>
      </p:grpSpPr>
      <p:sp>
        <p:nvSpPr>
          <p:cNvPr id="14" name="Freeform 13">
            <a:extLst>
              <a:ext uri="{FF2B5EF4-FFF2-40B4-BE49-F238E27FC236}">
                <a16:creationId xmlns:a16="http://schemas.microsoft.com/office/drawing/2014/main" id="{AE6FF112-666E-9845-9D3C-1052E1E7ACA2}"/>
              </a:ext>
            </a:extLst>
          </p:cNvPr>
          <p:cNvSpPr/>
          <p:nvPr userDrawn="1"/>
        </p:nvSpPr>
        <p:spPr>
          <a:xfrm>
            <a:off x="-5642517" y="136525"/>
            <a:ext cx="17834517" cy="7870051"/>
          </a:xfrm>
          <a:custGeom>
            <a:avLst/>
            <a:gdLst>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498015 w 14894169"/>
              <a:gd name="connsiteY6" fmla="*/ 703385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83015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5135965"/>
              <a:gd name="connsiteY0" fmla="*/ 0 h 6822831"/>
              <a:gd name="connsiteX1" fmla="*/ 0 w 15135965"/>
              <a:gd name="connsiteY1" fmla="*/ 1002323 h 6822831"/>
              <a:gd name="connsiteX2" fmla="*/ 861646 w 15135965"/>
              <a:gd name="connsiteY2" fmla="*/ 5644662 h 6822831"/>
              <a:gd name="connsiteX3" fmla="*/ 2866292 w 15135965"/>
              <a:gd name="connsiteY3" fmla="*/ 6822831 h 6822831"/>
              <a:gd name="connsiteX4" fmla="*/ 14612815 w 15135965"/>
              <a:gd name="connsiteY4" fmla="*/ 4783015 h 6822831"/>
              <a:gd name="connsiteX5" fmla="*/ 14894169 w 15135965"/>
              <a:gd name="connsiteY5" fmla="*/ 3182815 h 6822831"/>
              <a:gd name="connsiteX6" fmla="*/ 10585938 w 15135965"/>
              <a:gd name="connsiteY6" fmla="*/ 720969 h 6822831"/>
              <a:gd name="connsiteX7" fmla="*/ 9020907 w 15135965"/>
              <a:gd name="connsiteY7" fmla="*/ 298939 h 6822831"/>
              <a:gd name="connsiteX8" fmla="*/ 738554 w 15135965"/>
              <a:gd name="connsiteY8" fmla="*/ 0 h 6822831"/>
              <a:gd name="connsiteX0" fmla="*/ 738554 w 15307546"/>
              <a:gd name="connsiteY0" fmla="*/ 0 h 6822831"/>
              <a:gd name="connsiteX1" fmla="*/ 0 w 15307546"/>
              <a:gd name="connsiteY1" fmla="*/ 1002323 h 6822831"/>
              <a:gd name="connsiteX2" fmla="*/ 861646 w 15307546"/>
              <a:gd name="connsiteY2" fmla="*/ 5644662 h 6822831"/>
              <a:gd name="connsiteX3" fmla="*/ 2866292 w 15307546"/>
              <a:gd name="connsiteY3" fmla="*/ 6822831 h 6822831"/>
              <a:gd name="connsiteX4" fmla="*/ 14612815 w 15307546"/>
              <a:gd name="connsiteY4" fmla="*/ 4783015 h 6822831"/>
              <a:gd name="connsiteX5" fmla="*/ 14894169 w 15307546"/>
              <a:gd name="connsiteY5" fmla="*/ 3182815 h 6822831"/>
              <a:gd name="connsiteX6" fmla="*/ 10585938 w 15307546"/>
              <a:gd name="connsiteY6" fmla="*/ 720969 h 6822831"/>
              <a:gd name="connsiteX7" fmla="*/ 9020907 w 15307546"/>
              <a:gd name="connsiteY7" fmla="*/ 298939 h 6822831"/>
              <a:gd name="connsiteX8" fmla="*/ 738554 w 15307546"/>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42691"/>
              <a:gd name="connsiteX1" fmla="*/ 39955 w 15380434"/>
              <a:gd name="connsiteY1" fmla="*/ 1002323 h 6842691"/>
              <a:gd name="connsiteX2" fmla="*/ 901601 w 15380434"/>
              <a:gd name="connsiteY2" fmla="*/ 5644662 h 6842691"/>
              <a:gd name="connsiteX3" fmla="*/ 2906247 w 15380434"/>
              <a:gd name="connsiteY3" fmla="*/ 6822831 h 6842691"/>
              <a:gd name="connsiteX4" fmla="*/ 14652770 w 15380434"/>
              <a:gd name="connsiteY4" fmla="*/ 4783015 h 6842691"/>
              <a:gd name="connsiteX5" fmla="*/ 14934124 w 15380434"/>
              <a:gd name="connsiteY5" fmla="*/ 3182815 h 6842691"/>
              <a:gd name="connsiteX6" fmla="*/ 10625893 w 15380434"/>
              <a:gd name="connsiteY6" fmla="*/ 720969 h 6842691"/>
              <a:gd name="connsiteX7" fmla="*/ 9060862 w 15380434"/>
              <a:gd name="connsiteY7" fmla="*/ 298939 h 6842691"/>
              <a:gd name="connsiteX8" fmla="*/ 778509 w 15380434"/>
              <a:gd name="connsiteY8" fmla="*/ 0 h 6842691"/>
              <a:gd name="connsiteX0" fmla="*/ 778509 w 15380434"/>
              <a:gd name="connsiteY0" fmla="*/ 0 h 6824944"/>
              <a:gd name="connsiteX1" fmla="*/ 39955 w 15380434"/>
              <a:gd name="connsiteY1" fmla="*/ 1002323 h 6824944"/>
              <a:gd name="connsiteX2" fmla="*/ 901601 w 15380434"/>
              <a:gd name="connsiteY2" fmla="*/ 5644662 h 6824944"/>
              <a:gd name="connsiteX3" fmla="*/ 2906247 w 15380434"/>
              <a:gd name="connsiteY3" fmla="*/ 6822831 h 6824944"/>
              <a:gd name="connsiteX4" fmla="*/ 14652770 w 15380434"/>
              <a:gd name="connsiteY4" fmla="*/ 4783015 h 6824944"/>
              <a:gd name="connsiteX5" fmla="*/ 14934124 w 15380434"/>
              <a:gd name="connsiteY5" fmla="*/ 3182815 h 6824944"/>
              <a:gd name="connsiteX6" fmla="*/ 10625893 w 15380434"/>
              <a:gd name="connsiteY6" fmla="*/ 720969 h 6824944"/>
              <a:gd name="connsiteX7" fmla="*/ 9060862 w 15380434"/>
              <a:gd name="connsiteY7" fmla="*/ 298939 h 6824944"/>
              <a:gd name="connsiteX8" fmla="*/ 778509 w 15380434"/>
              <a:gd name="connsiteY8" fmla="*/ 0 h 6824944"/>
              <a:gd name="connsiteX0" fmla="*/ 778509 w 15380434"/>
              <a:gd name="connsiteY0" fmla="*/ 0 h 6844346"/>
              <a:gd name="connsiteX1" fmla="*/ 39955 w 15380434"/>
              <a:gd name="connsiteY1" fmla="*/ 1002323 h 6844346"/>
              <a:gd name="connsiteX2" fmla="*/ 901601 w 15380434"/>
              <a:gd name="connsiteY2" fmla="*/ 5644662 h 6844346"/>
              <a:gd name="connsiteX3" fmla="*/ 2906247 w 15380434"/>
              <a:gd name="connsiteY3" fmla="*/ 6822831 h 6844346"/>
              <a:gd name="connsiteX4" fmla="*/ 14652770 w 15380434"/>
              <a:gd name="connsiteY4" fmla="*/ 4783015 h 6844346"/>
              <a:gd name="connsiteX5" fmla="*/ 14934124 w 15380434"/>
              <a:gd name="connsiteY5" fmla="*/ 3182815 h 6844346"/>
              <a:gd name="connsiteX6" fmla="*/ 10625893 w 15380434"/>
              <a:gd name="connsiteY6" fmla="*/ 720969 h 6844346"/>
              <a:gd name="connsiteX7" fmla="*/ 9060862 w 15380434"/>
              <a:gd name="connsiteY7" fmla="*/ 298939 h 6844346"/>
              <a:gd name="connsiteX8" fmla="*/ 778509 w 15380434"/>
              <a:gd name="connsiteY8" fmla="*/ 0 h 684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80434" h="6844346">
                <a:moveTo>
                  <a:pt x="778509" y="0"/>
                </a:moveTo>
                <a:cubicBezTo>
                  <a:pt x="-258984" y="87924"/>
                  <a:pt x="39955" y="756138"/>
                  <a:pt x="39955" y="1002323"/>
                </a:cubicBezTo>
                <a:lnTo>
                  <a:pt x="901601" y="5644662"/>
                </a:lnTo>
                <a:cubicBezTo>
                  <a:pt x="1130201" y="6582508"/>
                  <a:pt x="2062187" y="6940063"/>
                  <a:pt x="2906247" y="6822831"/>
                </a:cubicBezTo>
                <a:lnTo>
                  <a:pt x="14652770" y="4783015"/>
                </a:lnTo>
                <a:cubicBezTo>
                  <a:pt x="15696125" y="4478215"/>
                  <a:pt x="15455800" y="3487615"/>
                  <a:pt x="14934124" y="3182815"/>
                </a:cubicBezTo>
                <a:lnTo>
                  <a:pt x="10625893" y="720969"/>
                </a:lnTo>
                <a:cubicBezTo>
                  <a:pt x="10069047" y="422031"/>
                  <a:pt x="9758385" y="298939"/>
                  <a:pt x="9060862" y="298939"/>
                </a:cubicBezTo>
                <a:lnTo>
                  <a:pt x="778509" y="0"/>
                </a:lnTo>
                <a:close/>
              </a:path>
            </a:pathLst>
          </a:custGeom>
          <a:solidFill>
            <a:srgbClr val="FF67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5" name="Freeform 14">
            <a:extLst>
              <a:ext uri="{FF2B5EF4-FFF2-40B4-BE49-F238E27FC236}">
                <a16:creationId xmlns:a16="http://schemas.microsoft.com/office/drawing/2014/main" id="{33D314F6-3613-6B4A-9FB1-3B336846772A}"/>
              </a:ext>
            </a:extLst>
          </p:cNvPr>
          <p:cNvSpPr/>
          <p:nvPr userDrawn="1"/>
        </p:nvSpPr>
        <p:spPr>
          <a:xfrm rot="19940501">
            <a:off x="-9895657" y="-2483021"/>
            <a:ext cx="15417507" cy="14885281"/>
          </a:xfrm>
          <a:custGeom>
            <a:avLst/>
            <a:gdLst>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405502"/>
              <a:gd name="connsiteY0" fmla="*/ 0 h 14313877"/>
              <a:gd name="connsiteX1" fmla="*/ 11465170 w 15405502"/>
              <a:gd name="connsiteY1" fmla="*/ 4185139 h 14313877"/>
              <a:gd name="connsiteX2" fmla="*/ 13065370 w 15405502"/>
              <a:gd name="connsiteY2" fmla="*/ 5574323 h 14313877"/>
              <a:gd name="connsiteX3" fmla="*/ 15351370 w 15405502"/>
              <a:gd name="connsiteY3" fmla="*/ 13663246 h 14313877"/>
              <a:gd name="connsiteX4" fmla="*/ 14683154 w 15405502"/>
              <a:gd name="connsiteY4" fmla="*/ 14313877 h 14313877"/>
              <a:gd name="connsiteX5" fmla="*/ 1318847 w 15405502"/>
              <a:gd name="connsiteY5" fmla="*/ 5416062 h 14313877"/>
              <a:gd name="connsiteX6" fmla="*/ 70339 w 15405502"/>
              <a:gd name="connsiteY6" fmla="*/ 3253154 h 14313877"/>
              <a:gd name="connsiteX7" fmla="*/ 0 w 15405502"/>
              <a:gd name="connsiteY7" fmla="*/ 0 h 14313877"/>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17507" h="14420758">
                <a:moveTo>
                  <a:pt x="0" y="0"/>
                </a:moveTo>
                <a:lnTo>
                  <a:pt x="11465170" y="4185139"/>
                </a:lnTo>
                <a:cubicBezTo>
                  <a:pt x="12438185" y="4489938"/>
                  <a:pt x="12883663" y="4988170"/>
                  <a:pt x="13065370" y="5574323"/>
                </a:cubicBezTo>
                <a:lnTo>
                  <a:pt x="15351370" y="13663246"/>
                </a:lnTo>
                <a:cubicBezTo>
                  <a:pt x="15603416" y="14266985"/>
                  <a:pt x="15081739" y="14606953"/>
                  <a:pt x="14683154" y="14313877"/>
                </a:cubicBezTo>
                <a:lnTo>
                  <a:pt x="1318847" y="5416062"/>
                </a:lnTo>
                <a:cubicBezTo>
                  <a:pt x="902677" y="5117123"/>
                  <a:pt x="99646" y="4976446"/>
                  <a:pt x="70339" y="3253154"/>
                </a:cubicBezTo>
                <a:cubicBezTo>
                  <a:pt x="41032" y="1529862"/>
                  <a:pt x="23446" y="1084385"/>
                  <a:pt x="0" y="0"/>
                </a:cubicBezTo>
                <a:close/>
              </a:path>
            </a:pathLst>
          </a:custGeom>
          <a:solidFill>
            <a:srgbClr val="1F60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pic>
        <p:nvPicPr>
          <p:cNvPr id="9" name="Picture 8">
            <a:extLst>
              <a:ext uri="{FF2B5EF4-FFF2-40B4-BE49-F238E27FC236}">
                <a16:creationId xmlns:a16="http://schemas.microsoft.com/office/drawing/2014/main" id="{52826464-028B-6343-8550-C7B302380777}"/>
              </a:ext>
            </a:extLst>
          </p:cNvPr>
          <p:cNvPicPr>
            <a:picLocks noChangeAspect="1"/>
          </p:cNvPicPr>
          <p:nvPr userDrawn="1"/>
        </p:nvPicPr>
        <p:blipFill>
          <a:blip r:embed="rId2">
            <a:alphaModFix amt="60000"/>
          </a:blip>
          <a:stretch>
            <a:fillRect/>
          </a:stretch>
        </p:blipFill>
        <p:spPr>
          <a:xfrm>
            <a:off x="-3490244" y="-734383"/>
            <a:ext cx="14844044" cy="10755642"/>
          </a:xfrm>
          <a:prstGeom prst="rect">
            <a:avLst/>
          </a:prstGeom>
        </p:spPr>
      </p:pic>
      <p:pic>
        <p:nvPicPr>
          <p:cNvPr id="8" name="Picture 7">
            <a:extLst>
              <a:ext uri="{FF2B5EF4-FFF2-40B4-BE49-F238E27FC236}">
                <a16:creationId xmlns:a16="http://schemas.microsoft.com/office/drawing/2014/main" id="{995945C0-A1DD-334E-91E8-9B785030903D}"/>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10" name="Text Placeholder 9">
            <a:extLst>
              <a:ext uri="{FF2B5EF4-FFF2-40B4-BE49-F238E27FC236}">
                <a16:creationId xmlns:a16="http://schemas.microsoft.com/office/drawing/2014/main" id="{8C6FB7FA-5927-A54B-BB7A-AF2D73810190}"/>
              </a:ext>
            </a:extLst>
          </p:cNvPr>
          <p:cNvSpPr>
            <a:spLocks noGrp="1"/>
          </p:cNvSpPr>
          <p:nvPr>
            <p:ph type="body" sz="quarter" idx="10" hasCustomPrompt="1"/>
          </p:nvPr>
        </p:nvSpPr>
        <p:spPr>
          <a:xfrm>
            <a:off x="802481" y="3047430"/>
            <a:ext cx="10587038" cy="763139"/>
          </a:xfrm>
        </p:spPr>
        <p:txBody>
          <a:bodyPr>
            <a:normAutofit/>
          </a:bodyPr>
          <a:lstStyle>
            <a:lvl1pPr marL="0" indent="0" algn="ctr">
              <a:buNone/>
              <a:defRPr sz="3600">
                <a:solidFill>
                  <a:schemeClr val="bg1"/>
                </a:solidFill>
                <a:latin typeface="+mj-lt"/>
              </a:defRPr>
            </a:lvl1pPr>
            <a:lvl2pPr marL="457200" indent="0" algn="ctr">
              <a:buNone/>
              <a:defRPr>
                <a:solidFill>
                  <a:schemeClr val="bg1"/>
                </a:solidFill>
              </a:defRPr>
            </a:lvl2pPr>
            <a:lvl3pPr marL="914399"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a:t>CLICK TO EDIT MASTER TEXT STYLES</a:t>
            </a:r>
          </a:p>
        </p:txBody>
      </p:sp>
      <p:sp>
        <p:nvSpPr>
          <p:cNvPr id="13" name="Text Placeholder 4">
            <a:extLst>
              <a:ext uri="{FF2B5EF4-FFF2-40B4-BE49-F238E27FC236}">
                <a16:creationId xmlns:a16="http://schemas.microsoft.com/office/drawing/2014/main" id="{EB0065C8-F40D-CC41-BFE0-F1EA75BBB49C}"/>
              </a:ext>
            </a:extLst>
          </p:cNvPr>
          <p:cNvSpPr>
            <a:spLocks noGrp="1"/>
          </p:cNvSpPr>
          <p:nvPr>
            <p:ph type="body" sz="quarter" idx="11"/>
          </p:nvPr>
        </p:nvSpPr>
        <p:spPr>
          <a:xfrm>
            <a:off x="838200" y="3990070"/>
            <a:ext cx="10552113" cy="79851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Rectangle 15">
            <a:extLst>
              <a:ext uri="{FF2B5EF4-FFF2-40B4-BE49-F238E27FC236}">
                <a16:creationId xmlns:a16="http://schemas.microsoft.com/office/drawing/2014/main" id="{0E9B5594-36E5-D847-BBB6-2295E5BCE5EA}"/>
              </a:ext>
            </a:extLst>
          </p:cNvPr>
          <p:cNvSpPr/>
          <p:nvPr userDrawn="1"/>
        </p:nvSpPr>
        <p:spPr>
          <a:xfrm>
            <a:off x="0" y="6119446"/>
            <a:ext cx="12192000" cy="738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z</a:t>
            </a:r>
          </a:p>
        </p:txBody>
      </p:sp>
      <p:sp>
        <p:nvSpPr>
          <p:cNvPr id="157" name="TextBox 156">
            <a:extLst>
              <a:ext uri="{FF2B5EF4-FFF2-40B4-BE49-F238E27FC236}">
                <a16:creationId xmlns:a16="http://schemas.microsoft.com/office/drawing/2014/main" id="{D0900E66-6992-CF4D-AC50-F09082C4BF90}"/>
              </a:ext>
            </a:extLst>
          </p:cNvPr>
          <p:cNvSpPr txBox="1"/>
          <p:nvPr userDrawn="1"/>
        </p:nvSpPr>
        <p:spPr>
          <a:xfrm>
            <a:off x="7959487" y="6304569"/>
            <a:ext cx="2417187" cy="307777"/>
          </a:xfrm>
          <a:prstGeom prst="rect">
            <a:avLst/>
          </a:prstGeom>
          <a:noFill/>
        </p:spPr>
        <p:txBody>
          <a:bodyPr wrap="square" rtlCol="0">
            <a:spAutoFit/>
          </a:bodyPr>
          <a:lstStyle/>
          <a:p>
            <a:pPr algn="r"/>
            <a:r>
              <a:rPr lang="en-US" sz="1400">
                <a:solidFill>
                  <a:srgbClr val="179ADC"/>
                </a:solidFill>
              </a:rPr>
              <a:t>#</a:t>
            </a:r>
            <a:r>
              <a:rPr lang="en-US" sz="1400" err="1">
                <a:solidFill>
                  <a:srgbClr val="179ADC"/>
                </a:solidFill>
              </a:rPr>
              <a:t>UniversalHealth</a:t>
            </a:r>
            <a:endParaRPr lang="en-US" sz="1400">
              <a:solidFill>
                <a:srgbClr val="179ADC"/>
              </a:solidFill>
            </a:endParaRPr>
          </a:p>
        </p:txBody>
      </p:sp>
      <p:cxnSp>
        <p:nvCxnSpPr>
          <p:cNvPr id="158" name="Straight Connector 157">
            <a:extLst>
              <a:ext uri="{FF2B5EF4-FFF2-40B4-BE49-F238E27FC236}">
                <a16:creationId xmlns:a16="http://schemas.microsoft.com/office/drawing/2014/main" id="{53434903-5C2B-EE44-965D-BB4F614E5616}"/>
              </a:ext>
            </a:extLst>
          </p:cNvPr>
          <p:cNvCxnSpPr>
            <a:cxnSpLocks/>
          </p:cNvCxnSpPr>
          <p:nvPr userDrawn="1"/>
        </p:nvCxnSpPr>
        <p:spPr>
          <a:xfrm flipV="1">
            <a:off x="10614613" y="6301945"/>
            <a:ext cx="0" cy="307776"/>
          </a:xfrm>
          <a:prstGeom prst="line">
            <a:avLst/>
          </a:prstGeom>
          <a:ln>
            <a:solidFill>
              <a:srgbClr val="179ADC"/>
            </a:solidFill>
          </a:ln>
        </p:spPr>
        <p:style>
          <a:lnRef idx="1">
            <a:schemeClr val="accent1"/>
          </a:lnRef>
          <a:fillRef idx="0">
            <a:schemeClr val="accent1"/>
          </a:fillRef>
          <a:effectRef idx="0">
            <a:schemeClr val="accent1"/>
          </a:effectRef>
          <a:fontRef idx="minor">
            <a:schemeClr val="tx1"/>
          </a:fontRef>
        </p:style>
      </p:cxnSp>
      <p:sp>
        <p:nvSpPr>
          <p:cNvPr id="159" name="Slide Number Placeholder 8">
            <a:extLst>
              <a:ext uri="{FF2B5EF4-FFF2-40B4-BE49-F238E27FC236}">
                <a16:creationId xmlns:a16="http://schemas.microsoft.com/office/drawing/2014/main" id="{E5D63A30-082D-454B-AB0A-78CD88102A98}"/>
              </a:ext>
            </a:extLst>
          </p:cNvPr>
          <p:cNvSpPr>
            <a:spLocks noGrp="1"/>
          </p:cNvSpPr>
          <p:nvPr>
            <p:ph type="sldNum" sz="quarter" idx="4"/>
          </p:nvPr>
        </p:nvSpPr>
        <p:spPr>
          <a:xfrm>
            <a:off x="10614613" y="6292846"/>
            <a:ext cx="739187" cy="365125"/>
          </a:xfrm>
          <a:prstGeom prst="rect">
            <a:avLst/>
          </a:prstGeom>
        </p:spPr>
        <p:txBody>
          <a:bodyPr vert="horz" lIns="91440" tIns="45720" rIns="91440" bIns="45720" rtlCol="0" anchor="ctr"/>
          <a:lstStyle>
            <a:lvl1pPr algn="ctr">
              <a:defRPr sz="1200">
                <a:solidFill>
                  <a:srgbClr val="179ADC"/>
                </a:solidFill>
              </a:defRPr>
            </a:lvl1pPr>
          </a:lstStyle>
          <a:p>
            <a:fld id="{CEF48CEA-885D-5C4E-A5CD-C931F1E95D6A}" type="slidenum">
              <a:rPr lang="en-US" smtClean="0"/>
              <a:pPr/>
              <a:t>‹#›</a:t>
            </a:fld>
            <a:endParaRPr lang="en-US"/>
          </a:p>
        </p:txBody>
      </p:sp>
      <p:sp>
        <p:nvSpPr>
          <p:cNvPr id="160" name="Rectangle 159">
            <a:extLst>
              <a:ext uri="{FF2B5EF4-FFF2-40B4-BE49-F238E27FC236}">
                <a16:creationId xmlns:a16="http://schemas.microsoft.com/office/drawing/2014/main" id="{BF88EFB9-40B6-804F-86F5-49463560D9A2}"/>
              </a:ext>
            </a:extLst>
          </p:cNvPr>
          <p:cNvSpPr/>
          <p:nvPr userDrawn="1"/>
        </p:nvSpPr>
        <p:spPr>
          <a:xfrm>
            <a:off x="0" y="-22561"/>
            <a:ext cx="12192000" cy="738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z</a:t>
            </a:r>
          </a:p>
        </p:txBody>
      </p:sp>
      <p:grpSp>
        <p:nvGrpSpPr>
          <p:cNvPr id="161" name="Group 3">
            <a:extLst>
              <a:ext uri="{FF2B5EF4-FFF2-40B4-BE49-F238E27FC236}">
                <a16:creationId xmlns:a16="http://schemas.microsoft.com/office/drawing/2014/main" id="{CFE18B0D-01B9-BA40-AF48-45DA3FBF9C93}"/>
              </a:ext>
            </a:extLst>
          </p:cNvPr>
          <p:cNvGrpSpPr>
            <a:grpSpLocks/>
          </p:cNvGrpSpPr>
          <p:nvPr userDrawn="1"/>
        </p:nvGrpSpPr>
        <p:grpSpPr bwMode="auto">
          <a:xfrm>
            <a:off x="802481" y="6255249"/>
            <a:ext cx="3681413" cy="423863"/>
            <a:chOff x="2933700" y="4378325"/>
            <a:chExt cx="3681413" cy="423863"/>
          </a:xfrm>
        </p:grpSpPr>
        <p:sp>
          <p:nvSpPr>
            <p:cNvPr id="162" name="Freeform 140">
              <a:extLst>
                <a:ext uri="{FF2B5EF4-FFF2-40B4-BE49-F238E27FC236}">
                  <a16:creationId xmlns:a16="http://schemas.microsoft.com/office/drawing/2014/main" id="{C852AE7F-5199-0C4F-A812-6B3A38958052}"/>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41">
              <a:extLst>
                <a:ext uri="{FF2B5EF4-FFF2-40B4-BE49-F238E27FC236}">
                  <a16:creationId xmlns:a16="http://schemas.microsoft.com/office/drawing/2014/main" id="{2F83C992-24B1-AB4B-9A0C-FA21D9C257FF}"/>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42">
              <a:extLst>
                <a:ext uri="{FF2B5EF4-FFF2-40B4-BE49-F238E27FC236}">
                  <a16:creationId xmlns:a16="http://schemas.microsoft.com/office/drawing/2014/main" id="{7FE1FE44-57D4-5249-A207-18B9090E90AA}"/>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43">
              <a:extLst>
                <a:ext uri="{FF2B5EF4-FFF2-40B4-BE49-F238E27FC236}">
                  <a16:creationId xmlns:a16="http://schemas.microsoft.com/office/drawing/2014/main" id="{9D653B98-6FB6-664A-98EB-6D309D1B763E}"/>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44">
              <a:extLst>
                <a:ext uri="{FF2B5EF4-FFF2-40B4-BE49-F238E27FC236}">
                  <a16:creationId xmlns:a16="http://schemas.microsoft.com/office/drawing/2014/main" id="{3B8AFE69-1775-D948-9822-ADFEA93C2145}"/>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45">
              <a:extLst>
                <a:ext uri="{FF2B5EF4-FFF2-40B4-BE49-F238E27FC236}">
                  <a16:creationId xmlns:a16="http://schemas.microsoft.com/office/drawing/2014/main" id="{B38C78D4-3C6B-8641-AA4E-F016BFBA9500}"/>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46">
              <a:extLst>
                <a:ext uri="{FF2B5EF4-FFF2-40B4-BE49-F238E27FC236}">
                  <a16:creationId xmlns:a16="http://schemas.microsoft.com/office/drawing/2014/main" id="{29A818FB-224E-2B4A-8A53-85859E5BB0CC}"/>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47">
              <a:extLst>
                <a:ext uri="{FF2B5EF4-FFF2-40B4-BE49-F238E27FC236}">
                  <a16:creationId xmlns:a16="http://schemas.microsoft.com/office/drawing/2014/main" id="{66AFE15F-8B05-B24D-902F-8F6E2707CD84}"/>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48">
              <a:extLst>
                <a:ext uri="{FF2B5EF4-FFF2-40B4-BE49-F238E27FC236}">
                  <a16:creationId xmlns:a16="http://schemas.microsoft.com/office/drawing/2014/main" id="{A7EB977D-7A0B-7741-A5B1-3EE16CB4C777}"/>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49">
              <a:extLst>
                <a:ext uri="{FF2B5EF4-FFF2-40B4-BE49-F238E27FC236}">
                  <a16:creationId xmlns:a16="http://schemas.microsoft.com/office/drawing/2014/main" id="{8752FBD9-0405-8549-A91C-937954EE1CC6}"/>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0">
              <a:extLst>
                <a:ext uri="{FF2B5EF4-FFF2-40B4-BE49-F238E27FC236}">
                  <a16:creationId xmlns:a16="http://schemas.microsoft.com/office/drawing/2014/main" id="{1A376F2B-C957-9540-A9BE-84B386CBFED6}"/>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51">
              <a:extLst>
                <a:ext uri="{FF2B5EF4-FFF2-40B4-BE49-F238E27FC236}">
                  <a16:creationId xmlns:a16="http://schemas.microsoft.com/office/drawing/2014/main" id="{40D36878-AF3A-094A-AE26-6575D4EE2346}"/>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52">
              <a:extLst>
                <a:ext uri="{FF2B5EF4-FFF2-40B4-BE49-F238E27FC236}">
                  <a16:creationId xmlns:a16="http://schemas.microsoft.com/office/drawing/2014/main" id="{405C1640-0331-E643-B7A6-E7FEB7251E04}"/>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53">
              <a:extLst>
                <a:ext uri="{FF2B5EF4-FFF2-40B4-BE49-F238E27FC236}">
                  <a16:creationId xmlns:a16="http://schemas.microsoft.com/office/drawing/2014/main" id="{531FF455-7265-B64D-B24C-D75B1A239635}"/>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54">
              <a:extLst>
                <a:ext uri="{FF2B5EF4-FFF2-40B4-BE49-F238E27FC236}">
                  <a16:creationId xmlns:a16="http://schemas.microsoft.com/office/drawing/2014/main" id="{6E7AA0B2-8742-4848-A133-55A52D9C51B4}"/>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55">
              <a:extLst>
                <a:ext uri="{FF2B5EF4-FFF2-40B4-BE49-F238E27FC236}">
                  <a16:creationId xmlns:a16="http://schemas.microsoft.com/office/drawing/2014/main" id="{2163F63D-1731-7D41-BC05-7206D30C2C12}"/>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56">
              <a:extLst>
                <a:ext uri="{FF2B5EF4-FFF2-40B4-BE49-F238E27FC236}">
                  <a16:creationId xmlns:a16="http://schemas.microsoft.com/office/drawing/2014/main" id="{ADBD39E3-6166-DE48-9E6F-2FFEF874B9F5}"/>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57">
              <a:extLst>
                <a:ext uri="{FF2B5EF4-FFF2-40B4-BE49-F238E27FC236}">
                  <a16:creationId xmlns:a16="http://schemas.microsoft.com/office/drawing/2014/main" id="{2367F16F-BF4B-E847-92DC-2CBFBC947FDA}"/>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58">
              <a:extLst>
                <a:ext uri="{FF2B5EF4-FFF2-40B4-BE49-F238E27FC236}">
                  <a16:creationId xmlns:a16="http://schemas.microsoft.com/office/drawing/2014/main" id="{66DFD4F7-985F-7B47-BF69-CF0CD0904295}"/>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59">
              <a:extLst>
                <a:ext uri="{FF2B5EF4-FFF2-40B4-BE49-F238E27FC236}">
                  <a16:creationId xmlns:a16="http://schemas.microsoft.com/office/drawing/2014/main" id="{DEEFA59D-78A6-BB47-9AAB-8B28132EDACD}"/>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0">
              <a:extLst>
                <a:ext uri="{FF2B5EF4-FFF2-40B4-BE49-F238E27FC236}">
                  <a16:creationId xmlns:a16="http://schemas.microsoft.com/office/drawing/2014/main" id="{C05A8DCF-5D38-F74E-8B35-486650F5034B}"/>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61">
              <a:extLst>
                <a:ext uri="{FF2B5EF4-FFF2-40B4-BE49-F238E27FC236}">
                  <a16:creationId xmlns:a16="http://schemas.microsoft.com/office/drawing/2014/main" id="{A1C343CA-4E3A-7F44-844D-B42781A9E40A}"/>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62">
              <a:extLst>
                <a:ext uri="{FF2B5EF4-FFF2-40B4-BE49-F238E27FC236}">
                  <a16:creationId xmlns:a16="http://schemas.microsoft.com/office/drawing/2014/main" id="{24D6CEB1-5271-3B48-BCA8-8911AC1DC754}"/>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63">
              <a:extLst>
                <a:ext uri="{FF2B5EF4-FFF2-40B4-BE49-F238E27FC236}">
                  <a16:creationId xmlns:a16="http://schemas.microsoft.com/office/drawing/2014/main" id="{708AD390-9DEE-7B44-A112-5824FE828914}"/>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64">
              <a:extLst>
                <a:ext uri="{FF2B5EF4-FFF2-40B4-BE49-F238E27FC236}">
                  <a16:creationId xmlns:a16="http://schemas.microsoft.com/office/drawing/2014/main" id="{962EAABE-FE5A-8B4D-AAD0-5861DB65E4B7}"/>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65">
              <a:extLst>
                <a:ext uri="{FF2B5EF4-FFF2-40B4-BE49-F238E27FC236}">
                  <a16:creationId xmlns:a16="http://schemas.microsoft.com/office/drawing/2014/main" id="{EC80190F-93B4-FC43-A8E1-165FB1C8DAA3}"/>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66">
              <a:extLst>
                <a:ext uri="{FF2B5EF4-FFF2-40B4-BE49-F238E27FC236}">
                  <a16:creationId xmlns:a16="http://schemas.microsoft.com/office/drawing/2014/main" id="{8056AA21-459D-9F48-8139-05C41243BCB0}"/>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67">
              <a:extLst>
                <a:ext uri="{FF2B5EF4-FFF2-40B4-BE49-F238E27FC236}">
                  <a16:creationId xmlns:a16="http://schemas.microsoft.com/office/drawing/2014/main" id="{D703A0AB-8390-CC47-8491-4E6EB3AFC0E4}"/>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68">
              <a:extLst>
                <a:ext uri="{FF2B5EF4-FFF2-40B4-BE49-F238E27FC236}">
                  <a16:creationId xmlns:a16="http://schemas.microsoft.com/office/drawing/2014/main" id="{941B0D2D-3095-5443-9C38-FE34D24F0C82}"/>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69">
              <a:extLst>
                <a:ext uri="{FF2B5EF4-FFF2-40B4-BE49-F238E27FC236}">
                  <a16:creationId xmlns:a16="http://schemas.microsoft.com/office/drawing/2014/main" id="{A83151D0-ADDA-4C44-88A2-7FB150A67174}"/>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0">
              <a:extLst>
                <a:ext uri="{FF2B5EF4-FFF2-40B4-BE49-F238E27FC236}">
                  <a16:creationId xmlns:a16="http://schemas.microsoft.com/office/drawing/2014/main" id="{79A01401-F4DD-8241-AFE1-A79836C2F92E}"/>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71">
              <a:extLst>
                <a:ext uri="{FF2B5EF4-FFF2-40B4-BE49-F238E27FC236}">
                  <a16:creationId xmlns:a16="http://schemas.microsoft.com/office/drawing/2014/main" id="{81121E3F-80CC-B840-9508-25193D96F141}"/>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72">
              <a:extLst>
                <a:ext uri="{FF2B5EF4-FFF2-40B4-BE49-F238E27FC236}">
                  <a16:creationId xmlns:a16="http://schemas.microsoft.com/office/drawing/2014/main" id="{A926E725-C771-5B47-BE9F-C70528BDBFBF}"/>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73">
              <a:extLst>
                <a:ext uri="{FF2B5EF4-FFF2-40B4-BE49-F238E27FC236}">
                  <a16:creationId xmlns:a16="http://schemas.microsoft.com/office/drawing/2014/main" id="{4D40C3F8-F39A-514B-9C47-2A41B448C9D6}"/>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74">
              <a:extLst>
                <a:ext uri="{FF2B5EF4-FFF2-40B4-BE49-F238E27FC236}">
                  <a16:creationId xmlns:a16="http://schemas.microsoft.com/office/drawing/2014/main" id="{A0726A2A-B433-1743-A69F-B04A8FBA41A0}"/>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75">
              <a:extLst>
                <a:ext uri="{FF2B5EF4-FFF2-40B4-BE49-F238E27FC236}">
                  <a16:creationId xmlns:a16="http://schemas.microsoft.com/office/drawing/2014/main" id="{57C930D2-F19A-F645-B28E-574C9A8D9901}"/>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76">
              <a:extLst>
                <a:ext uri="{FF2B5EF4-FFF2-40B4-BE49-F238E27FC236}">
                  <a16:creationId xmlns:a16="http://schemas.microsoft.com/office/drawing/2014/main" id="{94D82DA6-94B7-AE41-9588-79BEF347271B}"/>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77">
              <a:extLst>
                <a:ext uri="{FF2B5EF4-FFF2-40B4-BE49-F238E27FC236}">
                  <a16:creationId xmlns:a16="http://schemas.microsoft.com/office/drawing/2014/main" id="{7CAF21D7-39AE-C444-9AFD-37B41BE108D7}"/>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78">
              <a:extLst>
                <a:ext uri="{FF2B5EF4-FFF2-40B4-BE49-F238E27FC236}">
                  <a16:creationId xmlns:a16="http://schemas.microsoft.com/office/drawing/2014/main" id="{1149A4A5-9C4B-3E4A-B64C-4E7A32F0FCF4}"/>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79">
              <a:extLst>
                <a:ext uri="{FF2B5EF4-FFF2-40B4-BE49-F238E27FC236}">
                  <a16:creationId xmlns:a16="http://schemas.microsoft.com/office/drawing/2014/main" id="{26465DEA-97F4-1345-9ABD-3A032149C376}"/>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0">
              <a:extLst>
                <a:ext uri="{FF2B5EF4-FFF2-40B4-BE49-F238E27FC236}">
                  <a16:creationId xmlns:a16="http://schemas.microsoft.com/office/drawing/2014/main" id="{00A38B4A-8121-DB4B-ABAE-3C63D0F4FDB5}"/>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81">
              <a:extLst>
                <a:ext uri="{FF2B5EF4-FFF2-40B4-BE49-F238E27FC236}">
                  <a16:creationId xmlns:a16="http://schemas.microsoft.com/office/drawing/2014/main" id="{9AF9E1D8-606E-5646-B621-C60F03AC3750}"/>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82">
              <a:extLst>
                <a:ext uri="{FF2B5EF4-FFF2-40B4-BE49-F238E27FC236}">
                  <a16:creationId xmlns:a16="http://schemas.microsoft.com/office/drawing/2014/main" id="{EA56D3C3-7ED9-BF4D-A069-5BF98023667E}"/>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83">
              <a:extLst>
                <a:ext uri="{FF2B5EF4-FFF2-40B4-BE49-F238E27FC236}">
                  <a16:creationId xmlns:a16="http://schemas.microsoft.com/office/drawing/2014/main" id="{5C3B5903-F9DF-B346-BCFC-9513ACCB21B6}"/>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84">
              <a:extLst>
                <a:ext uri="{FF2B5EF4-FFF2-40B4-BE49-F238E27FC236}">
                  <a16:creationId xmlns:a16="http://schemas.microsoft.com/office/drawing/2014/main" id="{840D0F9D-8926-C841-A21D-FD9608369E2A}"/>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85">
              <a:extLst>
                <a:ext uri="{FF2B5EF4-FFF2-40B4-BE49-F238E27FC236}">
                  <a16:creationId xmlns:a16="http://schemas.microsoft.com/office/drawing/2014/main" id="{A24C7851-CF33-104B-9FA1-82AEACE030B7}"/>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86">
              <a:extLst>
                <a:ext uri="{FF2B5EF4-FFF2-40B4-BE49-F238E27FC236}">
                  <a16:creationId xmlns:a16="http://schemas.microsoft.com/office/drawing/2014/main" id="{304EAC98-6CBF-C347-837C-FCA46055458F}"/>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87">
              <a:extLst>
                <a:ext uri="{FF2B5EF4-FFF2-40B4-BE49-F238E27FC236}">
                  <a16:creationId xmlns:a16="http://schemas.microsoft.com/office/drawing/2014/main" id="{EE3B45EB-9D69-0547-A3F6-E8FA464C65C2}"/>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88">
              <a:extLst>
                <a:ext uri="{FF2B5EF4-FFF2-40B4-BE49-F238E27FC236}">
                  <a16:creationId xmlns:a16="http://schemas.microsoft.com/office/drawing/2014/main" id="{87535B0C-E35D-2C42-AC5E-D41A92161F1B}"/>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89">
              <a:extLst>
                <a:ext uri="{FF2B5EF4-FFF2-40B4-BE49-F238E27FC236}">
                  <a16:creationId xmlns:a16="http://schemas.microsoft.com/office/drawing/2014/main" id="{5643D825-CD45-4547-8B70-C784FD0AF263}"/>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0">
              <a:extLst>
                <a:ext uri="{FF2B5EF4-FFF2-40B4-BE49-F238E27FC236}">
                  <a16:creationId xmlns:a16="http://schemas.microsoft.com/office/drawing/2014/main" id="{D27F6303-55CD-B34C-9FB7-9D35D52767D9}"/>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191">
              <a:extLst>
                <a:ext uri="{FF2B5EF4-FFF2-40B4-BE49-F238E27FC236}">
                  <a16:creationId xmlns:a16="http://schemas.microsoft.com/office/drawing/2014/main" id="{C5779A12-9FE5-AC47-92AF-F47B7A04883D}"/>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192">
              <a:extLst>
                <a:ext uri="{FF2B5EF4-FFF2-40B4-BE49-F238E27FC236}">
                  <a16:creationId xmlns:a16="http://schemas.microsoft.com/office/drawing/2014/main" id="{7B07B0DE-4DCE-9E4B-B073-ED7CFD489165}"/>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193">
              <a:extLst>
                <a:ext uri="{FF2B5EF4-FFF2-40B4-BE49-F238E27FC236}">
                  <a16:creationId xmlns:a16="http://schemas.microsoft.com/office/drawing/2014/main" id="{463F01A5-C871-EE42-9678-CD01173AF48C}"/>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194">
              <a:extLst>
                <a:ext uri="{FF2B5EF4-FFF2-40B4-BE49-F238E27FC236}">
                  <a16:creationId xmlns:a16="http://schemas.microsoft.com/office/drawing/2014/main" id="{51671A69-FCCD-7B4D-86F5-A32D3A7BF139}"/>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195">
              <a:extLst>
                <a:ext uri="{FF2B5EF4-FFF2-40B4-BE49-F238E27FC236}">
                  <a16:creationId xmlns:a16="http://schemas.microsoft.com/office/drawing/2014/main" id="{4E8C06D8-6394-524A-8677-E453D6AF2BE5}"/>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196">
              <a:extLst>
                <a:ext uri="{FF2B5EF4-FFF2-40B4-BE49-F238E27FC236}">
                  <a16:creationId xmlns:a16="http://schemas.microsoft.com/office/drawing/2014/main" id="{AB2AF8C9-0FD8-CE46-9E3F-464060B83966}"/>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197">
              <a:extLst>
                <a:ext uri="{FF2B5EF4-FFF2-40B4-BE49-F238E27FC236}">
                  <a16:creationId xmlns:a16="http://schemas.microsoft.com/office/drawing/2014/main" id="{E00BD8EA-92F3-3848-A0E4-451E829F515D}"/>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198">
              <a:extLst>
                <a:ext uri="{FF2B5EF4-FFF2-40B4-BE49-F238E27FC236}">
                  <a16:creationId xmlns:a16="http://schemas.microsoft.com/office/drawing/2014/main" id="{7A7FF28B-B270-3143-ACF6-D54CC23769CD}"/>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199">
              <a:extLst>
                <a:ext uri="{FF2B5EF4-FFF2-40B4-BE49-F238E27FC236}">
                  <a16:creationId xmlns:a16="http://schemas.microsoft.com/office/drawing/2014/main" id="{91236952-7FB3-5C4B-A027-FDC50B15FAA5}"/>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0">
              <a:extLst>
                <a:ext uri="{FF2B5EF4-FFF2-40B4-BE49-F238E27FC236}">
                  <a16:creationId xmlns:a16="http://schemas.microsoft.com/office/drawing/2014/main" id="{5D3C91CB-489F-A643-87CE-C2E0D4912328}"/>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01">
              <a:extLst>
                <a:ext uri="{FF2B5EF4-FFF2-40B4-BE49-F238E27FC236}">
                  <a16:creationId xmlns:a16="http://schemas.microsoft.com/office/drawing/2014/main" id="{BF2D5B72-97D3-D640-B840-A05254089EF1}"/>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02">
              <a:extLst>
                <a:ext uri="{FF2B5EF4-FFF2-40B4-BE49-F238E27FC236}">
                  <a16:creationId xmlns:a16="http://schemas.microsoft.com/office/drawing/2014/main" id="{DBBEB814-B585-9245-93DC-0259FD558C17}"/>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03">
              <a:extLst>
                <a:ext uri="{FF2B5EF4-FFF2-40B4-BE49-F238E27FC236}">
                  <a16:creationId xmlns:a16="http://schemas.microsoft.com/office/drawing/2014/main" id="{CACB8D51-6675-8A40-9AA2-3FE3ED7A5CDF}"/>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04">
              <a:extLst>
                <a:ext uri="{FF2B5EF4-FFF2-40B4-BE49-F238E27FC236}">
                  <a16:creationId xmlns:a16="http://schemas.microsoft.com/office/drawing/2014/main" id="{89BA1E3C-80FE-234A-BD5D-108B62625A71}"/>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05">
              <a:extLst>
                <a:ext uri="{FF2B5EF4-FFF2-40B4-BE49-F238E27FC236}">
                  <a16:creationId xmlns:a16="http://schemas.microsoft.com/office/drawing/2014/main" id="{93A806BC-E50E-9E40-A69E-A3DAE8D7EC09}"/>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06">
              <a:extLst>
                <a:ext uri="{FF2B5EF4-FFF2-40B4-BE49-F238E27FC236}">
                  <a16:creationId xmlns:a16="http://schemas.microsoft.com/office/drawing/2014/main" id="{321653DB-02C0-7A49-ADC0-5AE557578B70}"/>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07">
              <a:extLst>
                <a:ext uri="{FF2B5EF4-FFF2-40B4-BE49-F238E27FC236}">
                  <a16:creationId xmlns:a16="http://schemas.microsoft.com/office/drawing/2014/main" id="{39C2D719-506F-204B-92F2-9D3E5A3EC50D}"/>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08">
              <a:extLst>
                <a:ext uri="{FF2B5EF4-FFF2-40B4-BE49-F238E27FC236}">
                  <a16:creationId xmlns:a16="http://schemas.microsoft.com/office/drawing/2014/main" id="{61454AC4-BD0E-8C47-A406-3BC73F4D2581}"/>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09">
              <a:extLst>
                <a:ext uri="{FF2B5EF4-FFF2-40B4-BE49-F238E27FC236}">
                  <a16:creationId xmlns:a16="http://schemas.microsoft.com/office/drawing/2014/main" id="{3FE1223B-E68B-3548-8F07-E4972FAB1417}"/>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0">
              <a:extLst>
                <a:ext uri="{FF2B5EF4-FFF2-40B4-BE49-F238E27FC236}">
                  <a16:creationId xmlns:a16="http://schemas.microsoft.com/office/drawing/2014/main" id="{A823F0CA-BA2A-9C44-BB2E-1D8A0A67FF82}"/>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11">
              <a:extLst>
                <a:ext uri="{FF2B5EF4-FFF2-40B4-BE49-F238E27FC236}">
                  <a16:creationId xmlns:a16="http://schemas.microsoft.com/office/drawing/2014/main" id="{A1BF134A-1AF6-F449-AAB6-43737A27E283}"/>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12">
              <a:extLst>
                <a:ext uri="{FF2B5EF4-FFF2-40B4-BE49-F238E27FC236}">
                  <a16:creationId xmlns:a16="http://schemas.microsoft.com/office/drawing/2014/main" id="{53F0FC13-4A7A-CB4C-A933-FC70E4529596}"/>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13">
              <a:extLst>
                <a:ext uri="{FF2B5EF4-FFF2-40B4-BE49-F238E27FC236}">
                  <a16:creationId xmlns:a16="http://schemas.microsoft.com/office/drawing/2014/main" id="{84BEB6C3-1CE7-1446-9838-609397216A40}"/>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14">
              <a:extLst>
                <a:ext uri="{FF2B5EF4-FFF2-40B4-BE49-F238E27FC236}">
                  <a16:creationId xmlns:a16="http://schemas.microsoft.com/office/drawing/2014/main" id="{17D6FF59-6BD8-9A4A-92F1-D7021F3A2788}"/>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15">
              <a:extLst>
                <a:ext uri="{FF2B5EF4-FFF2-40B4-BE49-F238E27FC236}">
                  <a16:creationId xmlns:a16="http://schemas.microsoft.com/office/drawing/2014/main" id="{8361256F-9CFF-9645-B3A4-1531E3DFDF85}"/>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16">
              <a:extLst>
                <a:ext uri="{FF2B5EF4-FFF2-40B4-BE49-F238E27FC236}">
                  <a16:creationId xmlns:a16="http://schemas.microsoft.com/office/drawing/2014/main" id="{C4AD8FDA-0EBE-5740-9940-2C8A3128690D}"/>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17">
              <a:extLst>
                <a:ext uri="{FF2B5EF4-FFF2-40B4-BE49-F238E27FC236}">
                  <a16:creationId xmlns:a16="http://schemas.microsoft.com/office/drawing/2014/main" id="{8CF1080A-9E03-3D43-8A2C-EC524064FAA2}"/>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18">
              <a:extLst>
                <a:ext uri="{FF2B5EF4-FFF2-40B4-BE49-F238E27FC236}">
                  <a16:creationId xmlns:a16="http://schemas.microsoft.com/office/drawing/2014/main" id="{EDAD05DC-A23D-344F-A8F9-44CB14D15E68}"/>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19">
              <a:extLst>
                <a:ext uri="{FF2B5EF4-FFF2-40B4-BE49-F238E27FC236}">
                  <a16:creationId xmlns:a16="http://schemas.microsoft.com/office/drawing/2014/main" id="{CBE1561A-C804-6D4B-A911-3B7B885E7108}"/>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0">
              <a:extLst>
                <a:ext uri="{FF2B5EF4-FFF2-40B4-BE49-F238E27FC236}">
                  <a16:creationId xmlns:a16="http://schemas.microsoft.com/office/drawing/2014/main" id="{B75FB9FD-691C-DB4A-965D-D8EDA86CDCF3}"/>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21">
              <a:extLst>
                <a:ext uri="{FF2B5EF4-FFF2-40B4-BE49-F238E27FC236}">
                  <a16:creationId xmlns:a16="http://schemas.microsoft.com/office/drawing/2014/main" id="{3925F81E-D142-CB4B-B385-F26AD5C53476}"/>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22">
              <a:extLst>
                <a:ext uri="{FF2B5EF4-FFF2-40B4-BE49-F238E27FC236}">
                  <a16:creationId xmlns:a16="http://schemas.microsoft.com/office/drawing/2014/main" id="{8313006A-C95A-444C-A147-C7FDB7285157}"/>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23">
              <a:extLst>
                <a:ext uri="{FF2B5EF4-FFF2-40B4-BE49-F238E27FC236}">
                  <a16:creationId xmlns:a16="http://schemas.microsoft.com/office/drawing/2014/main" id="{82814996-DF62-B444-9D63-09CE0F9DF996}"/>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24">
              <a:extLst>
                <a:ext uri="{FF2B5EF4-FFF2-40B4-BE49-F238E27FC236}">
                  <a16:creationId xmlns:a16="http://schemas.microsoft.com/office/drawing/2014/main" id="{B28F382C-0495-8C42-9CF1-BF7EC0D20797}"/>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25">
              <a:extLst>
                <a:ext uri="{FF2B5EF4-FFF2-40B4-BE49-F238E27FC236}">
                  <a16:creationId xmlns:a16="http://schemas.microsoft.com/office/drawing/2014/main" id="{17331887-CFA4-5D47-8AB0-166C9A8BA63A}"/>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26">
              <a:extLst>
                <a:ext uri="{FF2B5EF4-FFF2-40B4-BE49-F238E27FC236}">
                  <a16:creationId xmlns:a16="http://schemas.microsoft.com/office/drawing/2014/main" id="{F96DC664-FEF6-6742-9E57-23364E5F6D3E}"/>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27">
              <a:extLst>
                <a:ext uri="{FF2B5EF4-FFF2-40B4-BE49-F238E27FC236}">
                  <a16:creationId xmlns:a16="http://schemas.microsoft.com/office/drawing/2014/main" id="{5BFDF7C4-4EDF-DD4E-94BB-237678052A6A}"/>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28">
              <a:extLst>
                <a:ext uri="{FF2B5EF4-FFF2-40B4-BE49-F238E27FC236}">
                  <a16:creationId xmlns:a16="http://schemas.microsoft.com/office/drawing/2014/main" id="{47C86E49-4179-034F-928E-78DF73E8D60D}"/>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29">
              <a:extLst>
                <a:ext uri="{FF2B5EF4-FFF2-40B4-BE49-F238E27FC236}">
                  <a16:creationId xmlns:a16="http://schemas.microsoft.com/office/drawing/2014/main" id="{31F3EC52-90FF-5A49-BC7C-CB7B4CA5353F}"/>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0">
              <a:extLst>
                <a:ext uri="{FF2B5EF4-FFF2-40B4-BE49-F238E27FC236}">
                  <a16:creationId xmlns:a16="http://schemas.microsoft.com/office/drawing/2014/main" id="{AE2097D4-27C4-EF44-ADB9-27810B59FFD5}"/>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31">
              <a:extLst>
                <a:ext uri="{FF2B5EF4-FFF2-40B4-BE49-F238E27FC236}">
                  <a16:creationId xmlns:a16="http://schemas.microsoft.com/office/drawing/2014/main" id="{13164B7D-4A5F-AA43-AF06-CE9E00A09704}"/>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32">
              <a:extLst>
                <a:ext uri="{FF2B5EF4-FFF2-40B4-BE49-F238E27FC236}">
                  <a16:creationId xmlns:a16="http://schemas.microsoft.com/office/drawing/2014/main" id="{1D819972-52DF-804A-83FE-BE7E9A78F0B5}"/>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33">
              <a:extLst>
                <a:ext uri="{FF2B5EF4-FFF2-40B4-BE49-F238E27FC236}">
                  <a16:creationId xmlns:a16="http://schemas.microsoft.com/office/drawing/2014/main" id="{774379D8-7635-2D45-89CF-37DD7DF0AE5B}"/>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34">
              <a:extLst>
                <a:ext uri="{FF2B5EF4-FFF2-40B4-BE49-F238E27FC236}">
                  <a16:creationId xmlns:a16="http://schemas.microsoft.com/office/drawing/2014/main" id="{0555D5AB-0334-6640-9CC2-4EF94ED66344}"/>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35">
              <a:extLst>
                <a:ext uri="{FF2B5EF4-FFF2-40B4-BE49-F238E27FC236}">
                  <a16:creationId xmlns:a16="http://schemas.microsoft.com/office/drawing/2014/main" id="{5778B707-7E0D-B643-BC40-AA6B9C550D65}"/>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36">
              <a:extLst>
                <a:ext uri="{FF2B5EF4-FFF2-40B4-BE49-F238E27FC236}">
                  <a16:creationId xmlns:a16="http://schemas.microsoft.com/office/drawing/2014/main" id="{F5B2A7CB-C583-454E-96B3-75CADFCCE6C9}"/>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37">
              <a:extLst>
                <a:ext uri="{FF2B5EF4-FFF2-40B4-BE49-F238E27FC236}">
                  <a16:creationId xmlns:a16="http://schemas.microsoft.com/office/drawing/2014/main" id="{963D8306-EB10-5D47-B400-5E6F8CA68C60}"/>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38">
              <a:extLst>
                <a:ext uri="{FF2B5EF4-FFF2-40B4-BE49-F238E27FC236}">
                  <a16:creationId xmlns:a16="http://schemas.microsoft.com/office/drawing/2014/main" id="{8E6D57B1-EB08-144B-832A-1F0EAE962035}"/>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39">
              <a:extLst>
                <a:ext uri="{FF2B5EF4-FFF2-40B4-BE49-F238E27FC236}">
                  <a16:creationId xmlns:a16="http://schemas.microsoft.com/office/drawing/2014/main" id="{4377D1C7-D605-C24E-A7F9-D87558D669CB}"/>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0">
              <a:extLst>
                <a:ext uri="{FF2B5EF4-FFF2-40B4-BE49-F238E27FC236}">
                  <a16:creationId xmlns:a16="http://schemas.microsoft.com/office/drawing/2014/main" id="{439A63ED-7920-8B42-ADD2-5637CF3F44FA}"/>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41">
              <a:extLst>
                <a:ext uri="{FF2B5EF4-FFF2-40B4-BE49-F238E27FC236}">
                  <a16:creationId xmlns:a16="http://schemas.microsoft.com/office/drawing/2014/main" id="{E24F40E4-30EA-D14A-9CF1-365D50E47102}"/>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42">
              <a:extLst>
                <a:ext uri="{FF2B5EF4-FFF2-40B4-BE49-F238E27FC236}">
                  <a16:creationId xmlns:a16="http://schemas.microsoft.com/office/drawing/2014/main" id="{3B66497E-9E43-FE4F-880C-3806DEDC1712}"/>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43">
              <a:extLst>
                <a:ext uri="{FF2B5EF4-FFF2-40B4-BE49-F238E27FC236}">
                  <a16:creationId xmlns:a16="http://schemas.microsoft.com/office/drawing/2014/main" id="{C12D2A13-542E-4747-820B-C0ED70E2AD52}"/>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44">
              <a:extLst>
                <a:ext uri="{FF2B5EF4-FFF2-40B4-BE49-F238E27FC236}">
                  <a16:creationId xmlns:a16="http://schemas.microsoft.com/office/drawing/2014/main" id="{DD6B1330-24C9-AD4A-98F5-3C5AF18A85FF}"/>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45">
              <a:extLst>
                <a:ext uri="{FF2B5EF4-FFF2-40B4-BE49-F238E27FC236}">
                  <a16:creationId xmlns:a16="http://schemas.microsoft.com/office/drawing/2014/main" id="{911B3715-0B9B-3849-9AF5-5CF954AB5F47}"/>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46">
              <a:extLst>
                <a:ext uri="{FF2B5EF4-FFF2-40B4-BE49-F238E27FC236}">
                  <a16:creationId xmlns:a16="http://schemas.microsoft.com/office/drawing/2014/main" id="{E82190E2-8295-374E-AD57-EFD03FFADFB0}"/>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47">
              <a:extLst>
                <a:ext uri="{FF2B5EF4-FFF2-40B4-BE49-F238E27FC236}">
                  <a16:creationId xmlns:a16="http://schemas.microsoft.com/office/drawing/2014/main" id="{F53F9DA0-23B4-1C49-B999-6D2E59DE46E7}"/>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48">
              <a:extLst>
                <a:ext uri="{FF2B5EF4-FFF2-40B4-BE49-F238E27FC236}">
                  <a16:creationId xmlns:a16="http://schemas.microsoft.com/office/drawing/2014/main" id="{A25F4BDB-ECDD-3841-9DFC-4441C833115C}"/>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49">
              <a:extLst>
                <a:ext uri="{FF2B5EF4-FFF2-40B4-BE49-F238E27FC236}">
                  <a16:creationId xmlns:a16="http://schemas.microsoft.com/office/drawing/2014/main" id="{8D9717F7-A4A3-B443-A0C7-273D1DF4F671}"/>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0">
              <a:extLst>
                <a:ext uri="{FF2B5EF4-FFF2-40B4-BE49-F238E27FC236}">
                  <a16:creationId xmlns:a16="http://schemas.microsoft.com/office/drawing/2014/main" id="{BCD62F71-C016-A043-A272-67253D567E9E}"/>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51">
              <a:extLst>
                <a:ext uri="{FF2B5EF4-FFF2-40B4-BE49-F238E27FC236}">
                  <a16:creationId xmlns:a16="http://schemas.microsoft.com/office/drawing/2014/main" id="{2FF0A295-F539-D448-A783-B5D1DAD897A5}"/>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52">
              <a:extLst>
                <a:ext uri="{FF2B5EF4-FFF2-40B4-BE49-F238E27FC236}">
                  <a16:creationId xmlns:a16="http://schemas.microsoft.com/office/drawing/2014/main" id="{F2B033A9-E1A1-3B46-B22A-2137650B0A37}"/>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53">
              <a:extLst>
                <a:ext uri="{FF2B5EF4-FFF2-40B4-BE49-F238E27FC236}">
                  <a16:creationId xmlns:a16="http://schemas.microsoft.com/office/drawing/2014/main" id="{B080A174-F7F5-AB4A-83F3-289BD888C36A}"/>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54">
              <a:extLst>
                <a:ext uri="{FF2B5EF4-FFF2-40B4-BE49-F238E27FC236}">
                  <a16:creationId xmlns:a16="http://schemas.microsoft.com/office/drawing/2014/main" id="{8D381616-5068-8548-91F3-8C17F699E68E}"/>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7" name="Freeform 255">
              <a:extLst>
                <a:ext uri="{FF2B5EF4-FFF2-40B4-BE49-F238E27FC236}">
                  <a16:creationId xmlns:a16="http://schemas.microsoft.com/office/drawing/2014/main" id="{666C9F6B-CEB2-FC44-BE33-3322FC2E542D}"/>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8" name="Freeform 256">
              <a:extLst>
                <a:ext uri="{FF2B5EF4-FFF2-40B4-BE49-F238E27FC236}">
                  <a16:creationId xmlns:a16="http://schemas.microsoft.com/office/drawing/2014/main" id="{CBD9386B-6B1F-DE43-8B2A-C834D18407F4}"/>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9" name="Freeform 257">
              <a:extLst>
                <a:ext uri="{FF2B5EF4-FFF2-40B4-BE49-F238E27FC236}">
                  <a16:creationId xmlns:a16="http://schemas.microsoft.com/office/drawing/2014/main" id="{FB41C3B6-609C-354F-94E2-6B8D309ED209}"/>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0" name="Freeform 258">
              <a:extLst>
                <a:ext uri="{FF2B5EF4-FFF2-40B4-BE49-F238E27FC236}">
                  <a16:creationId xmlns:a16="http://schemas.microsoft.com/office/drawing/2014/main" id="{A81FD305-52CF-5A48-A66C-D65A84F0A69E}"/>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1" name="Freeform 259">
              <a:extLst>
                <a:ext uri="{FF2B5EF4-FFF2-40B4-BE49-F238E27FC236}">
                  <a16:creationId xmlns:a16="http://schemas.microsoft.com/office/drawing/2014/main" id="{60EBE7B4-4DA6-4A48-BEB6-A7A39E22D08D}"/>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2" name="Freeform 260">
              <a:extLst>
                <a:ext uri="{FF2B5EF4-FFF2-40B4-BE49-F238E27FC236}">
                  <a16:creationId xmlns:a16="http://schemas.microsoft.com/office/drawing/2014/main" id="{881464AA-6A62-2043-BBEC-48169CA81ECE}"/>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3" name="Freeform 261">
              <a:extLst>
                <a:ext uri="{FF2B5EF4-FFF2-40B4-BE49-F238E27FC236}">
                  <a16:creationId xmlns:a16="http://schemas.microsoft.com/office/drawing/2014/main" id="{A6BD8403-69E7-EA4B-8109-87B99E19FAD7}"/>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4" name="Freeform 262">
              <a:extLst>
                <a:ext uri="{FF2B5EF4-FFF2-40B4-BE49-F238E27FC236}">
                  <a16:creationId xmlns:a16="http://schemas.microsoft.com/office/drawing/2014/main" id="{AE3F6274-2B90-3542-B231-F21F4BA67225}"/>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5" name="Freeform 263">
              <a:extLst>
                <a:ext uri="{FF2B5EF4-FFF2-40B4-BE49-F238E27FC236}">
                  <a16:creationId xmlns:a16="http://schemas.microsoft.com/office/drawing/2014/main" id="{0E25A945-EABD-3A47-8DAA-685CE40972EF}"/>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solidFill>
              <a:srgbClr val="009ADE"/>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76050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rgbClr val="FF671B"/>
        </a:solidFill>
        <a:effectLst/>
      </p:bgPr>
    </p:bg>
    <p:spTree>
      <p:nvGrpSpPr>
        <p:cNvPr id="1" name=""/>
        <p:cNvGrpSpPr/>
        <p:nvPr/>
      </p:nvGrpSpPr>
      <p:grpSpPr>
        <a:xfrm>
          <a:off x="0" y="0"/>
          <a:ext cx="0" cy="0"/>
          <a:chOff x="0" y="0"/>
          <a:chExt cx="0" cy="0"/>
        </a:xfrm>
      </p:grpSpPr>
      <p:sp>
        <p:nvSpPr>
          <p:cNvPr id="22" name="Freeform 21">
            <a:extLst>
              <a:ext uri="{FF2B5EF4-FFF2-40B4-BE49-F238E27FC236}">
                <a16:creationId xmlns:a16="http://schemas.microsoft.com/office/drawing/2014/main" id="{B65A6EE7-3E4E-064C-85BD-F731727138CE}"/>
              </a:ext>
            </a:extLst>
          </p:cNvPr>
          <p:cNvSpPr/>
          <p:nvPr userDrawn="1"/>
        </p:nvSpPr>
        <p:spPr>
          <a:xfrm>
            <a:off x="1757794" y="1922441"/>
            <a:ext cx="12192922" cy="6656214"/>
          </a:xfrm>
          <a:custGeom>
            <a:avLst/>
            <a:gdLst>
              <a:gd name="connsiteX0" fmla="*/ 87923 w 11887200"/>
              <a:gd name="connsiteY0" fmla="*/ 3464170 h 6506308"/>
              <a:gd name="connsiteX1" fmla="*/ 0 w 11887200"/>
              <a:gd name="connsiteY1" fmla="*/ 4448908 h 6506308"/>
              <a:gd name="connsiteX2" fmla="*/ 2338754 w 11887200"/>
              <a:gd name="connsiteY2" fmla="*/ 6312877 h 6506308"/>
              <a:gd name="connsiteX3" fmla="*/ 4026877 w 11887200"/>
              <a:gd name="connsiteY3" fmla="*/ 6506308 h 6506308"/>
              <a:gd name="connsiteX4" fmla="*/ 10304585 w 11887200"/>
              <a:gd name="connsiteY4" fmla="*/ 5539154 h 6506308"/>
              <a:gd name="connsiteX5" fmla="*/ 11570677 w 11887200"/>
              <a:gd name="connsiteY5" fmla="*/ 4308231 h 6506308"/>
              <a:gd name="connsiteX6" fmla="*/ 11887200 w 11887200"/>
              <a:gd name="connsiteY6" fmla="*/ 1740877 h 6506308"/>
              <a:gd name="connsiteX7" fmla="*/ 10937631 w 11887200"/>
              <a:gd name="connsiteY7" fmla="*/ 0 h 6506308"/>
              <a:gd name="connsiteX8" fmla="*/ 87923 w 11887200"/>
              <a:gd name="connsiteY8" fmla="*/ 3464170 h 6506308"/>
              <a:gd name="connsiteX0" fmla="*/ 280576 w 12079853"/>
              <a:gd name="connsiteY0" fmla="*/ 3464170 h 6506308"/>
              <a:gd name="connsiteX1" fmla="*/ 192653 w 12079853"/>
              <a:gd name="connsiteY1" fmla="*/ 4448908 h 6506308"/>
              <a:gd name="connsiteX2" fmla="*/ 2531407 w 12079853"/>
              <a:gd name="connsiteY2" fmla="*/ 6312877 h 6506308"/>
              <a:gd name="connsiteX3" fmla="*/ 4219530 w 12079853"/>
              <a:gd name="connsiteY3" fmla="*/ 6506308 h 6506308"/>
              <a:gd name="connsiteX4" fmla="*/ 10497238 w 12079853"/>
              <a:gd name="connsiteY4" fmla="*/ 5539154 h 6506308"/>
              <a:gd name="connsiteX5" fmla="*/ 11763330 w 12079853"/>
              <a:gd name="connsiteY5" fmla="*/ 4308231 h 6506308"/>
              <a:gd name="connsiteX6" fmla="*/ 12079853 w 12079853"/>
              <a:gd name="connsiteY6" fmla="*/ 1740877 h 6506308"/>
              <a:gd name="connsiteX7" fmla="*/ 11130284 w 12079853"/>
              <a:gd name="connsiteY7" fmla="*/ 0 h 6506308"/>
              <a:gd name="connsiteX8" fmla="*/ 280576 w 12079853"/>
              <a:gd name="connsiteY8" fmla="*/ 3464170 h 6506308"/>
              <a:gd name="connsiteX0" fmla="*/ 363385 w 12162662"/>
              <a:gd name="connsiteY0" fmla="*/ 3464170 h 6506308"/>
              <a:gd name="connsiteX1" fmla="*/ 275462 w 12162662"/>
              <a:gd name="connsiteY1" fmla="*/ 4448908 h 6506308"/>
              <a:gd name="connsiteX2" fmla="*/ 2614216 w 12162662"/>
              <a:gd name="connsiteY2" fmla="*/ 6312877 h 6506308"/>
              <a:gd name="connsiteX3" fmla="*/ 4302339 w 12162662"/>
              <a:gd name="connsiteY3" fmla="*/ 6506308 h 6506308"/>
              <a:gd name="connsiteX4" fmla="*/ 10580047 w 12162662"/>
              <a:gd name="connsiteY4" fmla="*/ 5539154 h 6506308"/>
              <a:gd name="connsiteX5" fmla="*/ 11846139 w 12162662"/>
              <a:gd name="connsiteY5" fmla="*/ 4308231 h 6506308"/>
              <a:gd name="connsiteX6" fmla="*/ 12162662 w 12162662"/>
              <a:gd name="connsiteY6" fmla="*/ 1740877 h 6506308"/>
              <a:gd name="connsiteX7" fmla="*/ 11213093 w 12162662"/>
              <a:gd name="connsiteY7" fmla="*/ 0 h 6506308"/>
              <a:gd name="connsiteX8" fmla="*/ 363385 w 12162662"/>
              <a:gd name="connsiteY8" fmla="*/ 3464170 h 6506308"/>
              <a:gd name="connsiteX0" fmla="*/ 363385 w 12162662"/>
              <a:gd name="connsiteY0" fmla="*/ 3464170 h 6514350"/>
              <a:gd name="connsiteX1" fmla="*/ 275462 w 12162662"/>
              <a:gd name="connsiteY1" fmla="*/ 4448908 h 6514350"/>
              <a:gd name="connsiteX2" fmla="*/ 2614216 w 12162662"/>
              <a:gd name="connsiteY2" fmla="*/ 6312877 h 6514350"/>
              <a:gd name="connsiteX3" fmla="*/ 4302339 w 12162662"/>
              <a:gd name="connsiteY3" fmla="*/ 6506308 h 6514350"/>
              <a:gd name="connsiteX4" fmla="*/ 10580047 w 12162662"/>
              <a:gd name="connsiteY4" fmla="*/ 5539154 h 6514350"/>
              <a:gd name="connsiteX5" fmla="*/ 11846139 w 12162662"/>
              <a:gd name="connsiteY5" fmla="*/ 4308231 h 6514350"/>
              <a:gd name="connsiteX6" fmla="*/ 12162662 w 12162662"/>
              <a:gd name="connsiteY6" fmla="*/ 1740877 h 6514350"/>
              <a:gd name="connsiteX7" fmla="*/ 11213093 w 12162662"/>
              <a:gd name="connsiteY7" fmla="*/ 0 h 6514350"/>
              <a:gd name="connsiteX8" fmla="*/ 363385 w 12162662"/>
              <a:gd name="connsiteY8" fmla="*/ 3464170 h 6514350"/>
              <a:gd name="connsiteX0" fmla="*/ 363385 w 12162662"/>
              <a:gd name="connsiteY0" fmla="*/ 3464170 h 6582999"/>
              <a:gd name="connsiteX1" fmla="*/ 275462 w 12162662"/>
              <a:gd name="connsiteY1" fmla="*/ 4448908 h 6582999"/>
              <a:gd name="connsiteX2" fmla="*/ 2614216 w 12162662"/>
              <a:gd name="connsiteY2" fmla="*/ 6312877 h 6582999"/>
              <a:gd name="connsiteX3" fmla="*/ 4302339 w 12162662"/>
              <a:gd name="connsiteY3" fmla="*/ 6506308 h 6582999"/>
              <a:gd name="connsiteX4" fmla="*/ 10580047 w 12162662"/>
              <a:gd name="connsiteY4" fmla="*/ 5539154 h 6582999"/>
              <a:gd name="connsiteX5" fmla="*/ 11846139 w 12162662"/>
              <a:gd name="connsiteY5" fmla="*/ 4308231 h 6582999"/>
              <a:gd name="connsiteX6" fmla="*/ 12162662 w 12162662"/>
              <a:gd name="connsiteY6" fmla="*/ 1740877 h 6582999"/>
              <a:gd name="connsiteX7" fmla="*/ 11213093 w 12162662"/>
              <a:gd name="connsiteY7" fmla="*/ 0 h 6582999"/>
              <a:gd name="connsiteX8" fmla="*/ 363385 w 12162662"/>
              <a:gd name="connsiteY8" fmla="*/ 3464170 h 6582999"/>
              <a:gd name="connsiteX0" fmla="*/ 363385 w 12162662"/>
              <a:gd name="connsiteY0" fmla="*/ 3474330 h 6593159"/>
              <a:gd name="connsiteX1" fmla="*/ 275462 w 12162662"/>
              <a:gd name="connsiteY1" fmla="*/ 4459068 h 6593159"/>
              <a:gd name="connsiteX2" fmla="*/ 2614216 w 12162662"/>
              <a:gd name="connsiteY2" fmla="*/ 6323037 h 6593159"/>
              <a:gd name="connsiteX3" fmla="*/ 4302339 w 12162662"/>
              <a:gd name="connsiteY3" fmla="*/ 6516468 h 6593159"/>
              <a:gd name="connsiteX4" fmla="*/ 10580047 w 12162662"/>
              <a:gd name="connsiteY4" fmla="*/ 5549314 h 6593159"/>
              <a:gd name="connsiteX5" fmla="*/ 11846139 w 12162662"/>
              <a:gd name="connsiteY5" fmla="*/ 4318391 h 6593159"/>
              <a:gd name="connsiteX6" fmla="*/ 12162662 w 12162662"/>
              <a:gd name="connsiteY6" fmla="*/ 1751037 h 6593159"/>
              <a:gd name="connsiteX7" fmla="*/ 11172453 w 12162662"/>
              <a:gd name="connsiteY7" fmla="*/ 0 h 6593159"/>
              <a:gd name="connsiteX8" fmla="*/ 363385 w 12162662"/>
              <a:gd name="connsiteY8" fmla="*/ 3474330 h 6593159"/>
              <a:gd name="connsiteX0" fmla="*/ 363385 w 12162662"/>
              <a:gd name="connsiteY0" fmla="*/ 3501455 h 6620284"/>
              <a:gd name="connsiteX1" fmla="*/ 275462 w 12162662"/>
              <a:gd name="connsiteY1" fmla="*/ 4486193 h 6620284"/>
              <a:gd name="connsiteX2" fmla="*/ 2614216 w 12162662"/>
              <a:gd name="connsiteY2" fmla="*/ 6350162 h 6620284"/>
              <a:gd name="connsiteX3" fmla="*/ 4302339 w 12162662"/>
              <a:gd name="connsiteY3" fmla="*/ 6543593 h 6620284"/>
              <a:gd name="connsiteX4" fmla="*/ 10580047 w 12162662"/>
              <a:gd name="connsiteY4" fmla="*/ 5576439 h 6620284"/>
              <a:gd name="connsiteX5" fmla="*/ 11846139 w 12162662"/>
              <a:gd name="connsiteY5" fmla="*/ 4345516 h 6620284"/>
              <a:gd name="connsiteX6" fmla="*/ 12162662 w 12162662"/>
              <a:gd name="connsiteY6" fmla="*/ 1778162 h 6620284"/>
              <a:gd name="connsiteX7" fmla="*/ 11172453 w 12162662"/>
              <a:gd name="connsiteY7" fmla="*/ 27125 h 6620284"/>
              <a:gd name="connsiteX8" fmla="*/ 363385 w 12162662"/>
              <a:gd name="connsiteY8" fmla="*/ 3501455 h 6620284"/>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92922"/>
              <a:gd name="connsiteY0" fmla="*/ 3537385 h 6656214"/>
              <a:gd name="connsiteX1" fmla="*/ 275462 w 12192922"/>
              <a:gd name="connsiteY1" fmla="*/ 4522123 h 6656214"/>
              <a:gd name="connsiteX2" fmla="*/ 2614216 w 12192922"/>
              <a:gd name="connsiteY2" fmla="*/ 6386092 h 6656214"/>
              <a:gd name="connsiteX3" fmla="*/ 4302339 w 12192922"/>
              <a:gd name="connsiteY3" fmla="*/ 6579523 h 6656214"/>
              <a:gd name="connsiteX4" fmla="*/ 10580047 w 12192922"/>
              <a:gd name="connsiteY4" fmla="*/ 5612369 h 6656214"/>
              <a:gd name="connsiteX5" fmla="*/ 11846139 w 12192922"/>
              <a:gd name="connsiteY5" fmla="*/ 4381446 h 6656214"/>
              <a:gd name="connsiteX6" fmla="*/ 12162662 w 12192922"/>
              <a:gd name="connsiteY6" fmla="*/ 1814092 h 6656214"/>
              <a:gd name="connsiteX7" fmla="*/ 11172453 w 12192922"/>
              <a:gd name="connsiteY7" fmla="*/ 63055 h 6656214"/>
              <a:gd name="connsiteX8" fmla="*/ 363385 w 12192922"/>
              <a:gd name="connsiteY8" fmla="*/ 3537385 h 6656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922" h="6656214">
                <a:moveTo>
                  <a:pt x="363385" y="3537385"/>
                </a:moveTo>
                <a:cubicBezTo>
                  <a:pt x="-228630" y="3795292"/>
                  <a:pt x="23416" y="4352139"/>
                  <a:pt x="275462" y="4522123"/>
                </a:cubicBezTo>
                <a:lnTo>
                  <a:pt x="2614216" y="6386092"/>
                </a:lnTo>
                <a:cubicBezTo>
                  <a:pt x="3099433" y="6729539"/>
                  <a:pt x="3514906" y="6685527"/>
                  <a:pt x="4302339" y="6579523"/>
                </a:cubicBezTo>
                <a:lnTo>
                  <a:pt x="10580047" y="5612369"/>
                </a:lnTo>
                <a:cubicBezTo>
                  <a:pt x="11337358" y="5506861"/>
                  <a:pt x="11708588" y="5309914"/>
                  <a:pt x="11846139" y="4381446"/>
                </a:cubicBezTo>
                <a:lnTo>
                  <a:pt x="12162662" y="1814092"/>
                </a:lnTo>
                <a:cubicBezTo>
                  <a:pt x="12310112" y="285533"/>
                  <a:pt x="11908923" y="-186386"/>
                  <a:pt x="11172453" y="63055"/>
                </a:cubicBezTo>
                <a:lnTo>
                  <a:pt x="363385" y="3537385"/>
                </a:lnTo>
                <a:close/>
              </a:path>
            </a:pathLst>
          </a:custGeom>
          <a:solidFill>
            <a:srgbClr val="1B9A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a:extLst>
              <a:ext uri="{FF2B5EF4-FFF2-40B4-BE49-F238E27FC236}">
                <a16:creationId xmlns:a16="http://schemas.microsoft.com/office/drawing/2014/main" id="{1B47E00D-1867-DC48-89CD-15C62638CAB2}"/>
              </a:ext>
            </a:extLst>
          </p:cNvPr>
          <p:cNvSpPr/>
          <p:nvPr userDrawn="1"/>
        </p:nvSpPr>
        <p:spPr>
          <a:xfrm>
            <a:off x="-1529862" y="-2022230"/>
            <a:ext cx="15417507" cy="14420758"/>
          </a:xfrm>
          <a:custGeom>
            <a:avLst/>
            <a:gdLst>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405502"/>
              <a:gd name="connsiteY0" fmla="*/ 0 h 14313877"/>
              <a:gd name="connsiteX1" fmla="*/ 11465170 w 15405502"/>
              <a:gd name="connsiteY1" fmla="*/ 4185139 h 14313877"/>
              <a:gd name="connsiteX2" fmla="*/ 13065370 w 15405502"/>
              <a:gd name="connsiteY2" fmla="*/ 5574323 h 14313877"/>
              <a:gd name="connsiteX3" fmla="*/ 15351370 w 15405502"/>
              <a:gd name="connsiteY3" fmla="*/ 13663246 h 14313877"/>
              <a:gd name="connsiteX4" fmla="*/ 14683154 w 15405502"/>
              <a:gd name="connsiteY4" fmla="*/ 14313877 h 14313877"/>
              <a:gd name="connsiteX5" fmla="*/ 1318847 w 15405502"/>
              <a:gd name="connsiteY5" fmla="*/ 5416062 h 14313877"/>
              <a:gd name="connsiteX6" fmla="*/ 70339 w 15405502"/>
              <a:gd name="connsiteY6" fmla="*/ 3253154 h 14313877"/>
              <a:gd name="connsiteX7" fmla="*/ 0 w 15405502"/>
              <a:gd name="connsiteY7" fmla="*/ 0 h 14313877"/>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17507" h="14420758">
                <a:moveTo>
                  <a:pt x="0" y="0"/>
                </a:moveTo>
                <a:lnTo>
                  <a:pt x="11465170" y="4185139"/>
                </a:lnTo>
                <a:cubicBezTo>
                  <a:pt x="12438185" y="4489938"/>
                  <a:pt x="12883663" y="4988170"/>
                  <a:pt x="13065370" y="5574323"/>
                </a:cubicBezTo>
                <a:lnTo>
                  <a:pt x="15351370" y="13663246"/>
                </a:lnTo>
                <a:cubicBezTo>
                  <a:pt x="15603416" y="14266985"/>
                  <a:pt x="15081739" y="14606953"/>
                  <a:pt x="14683154" y="14313877"/>
                </a:cubicBezTo>
                <a:lnTo>
                  <a:pt x="1318847" y="5416062"/>
                </a:lnTo>
                <a:cubicBezTo>
                  <a:pt x="902677" y="5117123"/>
                  <a:pt x="99646" y="4976446"/>
                  <a:pt x="70339" y="3253154"/>
                </a:cubicBezTo>
                <a:cubicBezTo>
                  <a:pt x="41032" y="1529862"/>
                  <a:pt x="23446" y="1084385"/>
                  <a:pt x="0" y="0"/>
                </a:cubicBezTo>
                <a:close/>
              </a:path>
            </a:pathLst>
          </a:custGeom>
          <a:solidFill>
            <a:srgbClr val="1F60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3A6575F4-0350-2A4C-8DAE-598AC9AF59E9}"/>
              </a:ext>
            </a:extLst>
          </p:cNvPr>
          <p:cNvPicPr>
            <a:picLocks noChangeAspect="1"/>
          </p:cNvPicPr>
          <p:nvPr userDrawn="1"/>
        </p:nvPicPr>
        <p:blipFill>
          <a:blip r:embed="rId2">
            <a:alphaModFix amt="60000"/>
          </a:blip>
          <a:stretch>
            <a:fillRect/>
          </a:stretch>
        </p:blipFill>
        <p:spPr>
          <a:xfrm>
            <a:off x="-3490244" y="-734383"/>
            <a:ext cx="14844044" cy="10755642"/>
          </a:xfrm>
          <a:prstGeom prst="rect">
            <a:avLst/>
          </a:prstGeom>
        </p:spPr>
      </p:pic>
      <p:pic>
        <p:nvPicPr>
          <p:cNvPr id="9" name="Picture 8">
            <a:extLst>
              <a:ext uri="{FF2B5EF4-FFF2-40B4-BE49-F238E27FC236}">
                <a16:creationId xmlns:a16="http://schemas.microsoft.com/office/drawing/2014/main" id="{C2306AC9-ACBB-8D43-9C85-5C5E519B5F9C}"/>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10" name="Text Placeholder 9">
            <a:extLst>
              <a:ext uri="{FF2B5EF4-FFF2-40B4-BE49-F238E27FC236}">
                <a16:creationId xmlns:a16="http://schemas.microsoft.com/office/drawing/2014/main" id="{A300D7C3-4927-9441-8374-31D2B3F9EED4}"/>
              </a:ext>
            </a:extLst>
          </p:cNvPr>
          <p:cNvSpPr>
            <a:spLocks noGrp="1"/>
          </p:cNvSpPr>
          <p:nvPr>
            <p:ph type="body" sz="quarter" idx="10" hasCustomPrompt="1"/>
          </p:nvPr>
        </p:nvSpPr>
        <p:spPr>
          <a:xfrm>
            <a:off x="802481" y="3047430"/>
            <a:ext cx="10587038" cy="763139"/>
          </a:xfrm>
        </p:spPr>
        <p:txBody>
          <a:bodyPr>
            <a:normAutofit/>
          </a:bodyPr>
          <a:lstStyle>
            <a:lvl1pPr marL="0" indent="0" algn="ctr">
              <a:buNone/>
              <a:defRPr sz="3600">
                <a:solidFill>
                  <a:schemeClr val="bg1"/>
                </a:solidFill>
                <a:latin typeface="+mj-lt"/>
              </a:defRPr>
            </a:lvl1pPr>
            <a:lvl2pPr marL="457200" indent="0" algn="ctr">
              <a:buNone/>
              <a:defRPr>
                <a:solidFill>
                  <a:schemeClr val="bg1"/>
                </a:solidFill>
              </a:defRPr>
            </a:lvl2pPr>
            <a:lvl3pPr marL="914399"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a:t>CLICK TO EDIT MASTER TEXT STYLES</a:t>
            </a:r>
          </a:p>
        </p:txBody>
      </p:sp>
      <p:sp>
        <p:nvSpPr>
          <p:cNvPr id="13" name="Text Placeholder 4">
            <a:extLst>
              <a:ext uri="{FF2B5EF4-FFF2-40B4-BE49-F238E27FC236}">
                <a16:creationId xmlns:a16="http://schemas.microsoft.com/office/drawing/2014/main" id="{A1A8F8DB-3913-8544-BA70-8162AF39A64C}"/>
              </a:ext>
            </a:extLst>
          </p:cNvPr>
          <p:cNvSpPr>
            <a:spLocks noGrp="1"/>
          </p:cNvSpPr>
          <p:nvPr>
            <p:ph type="body" sz="quarter" idx="11"/>
          </p:nvPr>
        </p:nvSpPr>
        <p:spPr>
          <a:xfrm>
            <a:off x="838200" y="3990070"/>
            <a:ext cx="10552113" cy="79851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101065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rgbClr val="1F6093"/>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BFEEBD7-6C35-9B48-BEBA-D454229681D2}"/>
              </a:ext>
            </a:extLst>
          </p:cNvPr>
          <p:cNvGrpSpPr/>
          <p:nvPr userDrawn="1"/>
        </p:nvGrpSpPr>
        <p:grpSpPr>
          <a:xfrm>
            <a:off x="-3490244" y="-734383"/>
            <a:ext cx="17443464" cy="10755642"/>
            <a:chOff x="-3490244" y="-734383"/>
            <a:chExt cx="17443464" cy="10755642"/>
          </a:xfrm>
        </p:grpSpPr>
        <p:sp>
          <p:nvSpPr>
            <p:cNvPr id="13" name="Freeform 12">
              <a:extLst>
                <a:ext uri="{FF2B5EF4-FFF2-40B4-BE49-F238E27FC236}">
                  <a16:creationId xmlns:a16="http://schemas.microsoft.com/office/drawing/2014/main" id="{10232C18-81AB-C841-9C72-C271B349C6F8}"/>
                </a:ext>
              </a:extLst>
            </p:cNvPr>
            <p:cNvSpPr/>
            <p:nvPr userDrawn="1"/>
          </p:nvSpPr>
          <p:spPr>
            <a:xfrm rot="12537598">
              <a:off x="-2466055" y="1315909"/>
              <a:ext cx="14178773" cy="6436710"/>
            </a:xfrm>
            <a:custGeom>
              <a:avLst/>
              <a:gdLst>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498015 w 14894169"/>
                <a:gd name="connsiteY6" fmla="*/ 703385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83015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5135965"/>
                <a:gd name="connsiteY0" fmla="*/ 0 h 6822831"/>
                <a:gd name="connsiteX1" fmla="*/ 0 w 15135965"/>
                <a:gd name="connsiteY1" fmla="*/ 1002323 h 6822831"/>
                <a:gd name="connsiteX2" fmla="*/ 861646 w 15135965"/>
                <a:gd name="connsiteY2" fmla="*/ 5644662 h 6822831"/>
                <a:gd name="connsiteX3" fmla="*/ 2866292 w 15135965"/>
                <a:gd name="connsiteY3" fmla="*/ 6822831 h 6822831"/>
                <a:gd name="connsiteX4" fmla="*/ 14612815 w 15135965"/>
                <a:gd name="connsiteY4" fmla="*/ 4783015 h 6822831"/>
                <a:gd name="connsiteX5" fmla="*/ 14894169 w 15135965"/>
                <a:gd name="connsiteY5" fmla="*/ 3182815 h 6822831"/>
                <a:gd name="connsiteX6" fmla="*/ 10585938 w 15135965"/>
                <a:gd name="connsiteY6" fmla="*/ 720969 h 6822831"/>
                <a:gd name="connsiteX7" fmla="*/ 9020907 w 15135965"/>
                <a:gd name="connsiteY7" fmla="*/ 298939 h 6822831"/>
                <a:gd name="connsiteX8" fmla="*/ 738554 w 15135965"/>
                <a:gd name="connsiteY8" fmla="*/ 0 h 6822831"/>
                <a:gd name="connsiteX0" fmla="*/ 738554 w 15307546"/>
                <a:gd name="connsiteY0" fmla="*/ 0 h 6822831"/>
                <a:gd name="connsiteX1" fmla="*/ 0 w 15307546"/>
                <a:gd name="connsiteY1" fmla="*/ 1002323 h 6822831"/>
                <a:gd name="connsiteX2" fmla="*/ 861646 w 15307546"/>
                <a:gd name="connsiteY2" fmla="*/ 5644662 h 6822831"/>
                <a:gd name="connsiteX3" fmla="*/ 2866292 w 15307546"/>
                <a:gd name="connsiteY3" fmla="*/ 6822831 h 6822831"/>
                <a:gd name="connsiteX4" fmla="*/ 14612815 w 15307546"/>
                <a:gd name="connsiteY4" fmla="*/ 4783015 h 6822831"/>
                <a:gd name="connsiteX5" fmla="*/ 14894169 w 15307546"/>
                <a:gd name="connsiteY5" fmla="*/ 3182815 h 6822831"/>
                <a:gd name="connsiteX6" fmla="*/ 10585938 w 15307546"/>
                <a:gd name="connsiteY6" fmla="*/ 720969 h 6822831"/>
                <a:gd name="connsiteX7" fmla="*/ 9020907 w 15307546"/>
                <a:gd name="connsiteY7" fmla="*/ 298939 h 6822831"/>
                <a:gd name="connsiteX8" fmla="*/ 738554 w 15307546"/>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42691"/>
                <a:gd name="connsiteX1" fmla="*/ 39955 w 15380434"/>
                <a:gd name="connsiteY1" fmla="*/ 1002323 h 6842691"/>
                <a:gd name="connsiteX2" fmla="*/ 901601 w 15380434"/>
                <a:gd name="connsiteY2" fmla="*/ 5644662 h 6842691"/>
                <a:gd name="connsiteX3" fmla="*/ 2906247 w 15380434"/>
                <a:gd name="connsiteY3" fmla="*/ 6822831 h 6842691"/>
                <a:gd name="connsiteX4" fmla="*/ 14652770 w 15380434"/>
                <a:gd name="connsiteY4" fmla="*/ 4783015 h 6842691"/>
                <a:gd name="connsiteX5" fmla="*/ 14934124 w 15380434"/>
                <a:gd name="connsiteY5" fmla="*/ 3182815 h 6842691"/>
                <a:gd name="connsiteX6" fmla="*/ 10625893 w 15380434"/>
                <a:gd name="connsiteY6" fmla="*/ 720969 h 6842691"/>
                <a:gd name="connsiteX7" fmla="*/ 9060862 w 15380434"/>
                <a:gd name="connsiteY7" fmla="*/ 298939 h 6842691"/>
                <a:gd name="connsiteX8" fmla="*/ 778509 w 15380434"/>
                <a:gd name="connsiteY8" fmla="*/ 0 h 6842691"/>
                <a:gd name="connsiteX0" fmla="*/ 778509 w 15380434"/>
                <a:gd name="connsiteY0" fmla="*/ 0 h 6824944"/>
                <a:gd name="connsiteX1" fmla="*/ 39955 w 15380434"/>
                <a:gd name="connsiteY1" fmla="*/ 1002323 h 6824944"/>
                <a:gd name="connsiteX2" fmla="*/ 901601 w 15380434"/>
                <a:gd name="connsiteY2" fmla="*/ 5644662 h 6824944"/>
                <a:gd name="connsiteX3" fmla="*/ 2906247 w 15380434"/>
                <a:gd name="connsiteY3" fmla="*/ 6822831 h 6824944"/>
                <a:gd name="connsiteX4" fmla="*/ 14652770 w 15380434"/>
                <a:gd name="connsiteY4" fmla="*/ 4783015 h 6824944"/>
                <a:gd name="connsiteX5" fmla="*/ 14934124 w 15380434"/>
                <a:gd name="connsiteY5" fmla="*/ 3182815 h 6824944"/>
                <a:gd name="connsiteX6" fmla="*/ 10625893 w 15380434"/>
                <a:gd name="connsiteY6" fmla="*/ 720969 h 6824944"/>
                <a:gd name="connsiteX7" fmla="*/ 9060862 w 15380434"/>
                <a:gd name="connsiteY7" fmla="*/ 298939 h 6824944"/>
                <a:gd name="connsiteX8" fmla="*/ 778509 w 15380434"/>
                <a:gd name="connsiteY8" fmla="*/ 0 h 6824944"/>
                <a:gd name="connsiteX0" fmla="*/ 778509 w 15380434"/>
                <a:gd name="connsiteY0" fmla="*/ 0 h 6844346"/>
                <a:gd name="connsiteX1" fmla="*/ 39955 w 15380434"/>
                <a:gd name="connsiteY1" fmla="*/ 1002323 h 6844346"/>
                <a:gd name="connsiteX2" fmla="*/ 901601 w 15380434"/>
                <a:gd name="connsiteY2" fmla="*/ 5644662 h 6844346"/>
                <a:gd name="connsiteX3" fmla="*/ 2906247 w 15380434"/>
                <a:gd name="connsiteY3" fmla="*/ 6822831 h 6844346"/>
                <a:gd name="connsiteX4" fmla="*/ 14652770 w 15380434"/>
                <a:gd name="connsiteY4" fmla="*/ 4783015 h 6844346"/>
                <a:gd name="connsiteX5" fmla="*/ 14934124 w 15380434"/>
                <a:gd name="connsiteY5" fmla="*/ 3182815 h 6844346"/>
                <a:gd name="connsiteX6" fmla="*/ 10625893 w 15380434"/>
                <a:gd name="connsiteY6" fmla="*/ 720969 h 6844346"/>
                <a:gd name="connsiteX7" fmla="*/ 9060862 w 15380434"/>
                <a:gd name="connsiteY7" fmla="*/ 298939 h 6844346"/>
                <a:gd name="connsiteX8" fmla="*/ 778509 w 15380434"/>
                <a:gd name="connsiteY8" fmla="*/ 0 h 684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80434" h="6844346">
                  <a:moveTo>
                    <a:pt x="778509" y="0"/>
                  </a:moveTo>
                  <a:cubicBezTo>
                    <a:pt x="-258984" y="87924"/>
                    <a:pt x="39955" y="756138"/>
                    <a:pt x="39955" y="1002323"/>
                  </a:cubicBezTo>
                  <a:lnTo>
                    <a:pt x="901601" y="5644662"/>
                  </a:lnTo>
                  <a:cubicBezTo>
                    <a:pt x="1130201" y="6582508"/>
                    <a:pt x="2062187" y="6940063"/>
                    <a:pt x="2906247" y="6822831"/>
                  </a:cubicBezTo>
                  <a:lnTo>
                    <a:pt x="14652770" y="4783015"/>
                  </a:lnTo>
                  <a:cubicBezTo>
                    <a:pt x="15696125" y="4478215"/>
                    <a:pt x="15455800" y="3487615"/>
                    <a:pt x="14934124" y="3182815"/>
                  </a:cubicBezTo>
                  <a:lnTo>
                    <a:pt x="10625893" y="720969"/>
                  </a:lnTo>
                  <a:cubicBezTo>
                    <a:pt x="10069047" y="422031"/>
                    <a:pt x="9758385" y="298939"/>
                    <a:pt x="9060862" y="298939"/>
                  </a:cubicBezTo>
                  <a:lnTo>
                    <a:pt x="778509" y="0"/>
                  </a:lnTo>
                  <a:close/>
                </a:path>
              </a:pathLst>
            </a:custGeom>
            <a:solidFill>
              <a:srgbClr val="FF67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a:extLst>
                <a:ext uri="{FF2B5EF4-FFF2-40B4-BE49-F238E27FC236}">
                  <a16:creationId xmlns:a16="http://schemas.microsoft.com/office/drawing/2014/main" id="{4B98E909-0BB1-AC48-8196-16440CFCF6A7}"/>
                </a:ext>
              </a:extLst>
            </p:cNvPr>
            <p:cNvSpPr/>
            <p:nvPr userDrawn="1"/>
          </p:nvSpPr>
          <p:spPr>
            <a:xfrm rot="9807336">
              <a:off x="-2135278" y="382144"/>
              <a:ext cx="16088498" cy="9381059"/>
            </a:xfrm>
            <a:custGeom>
              <a:avLst/>
              <a:gdLst>
                <a:gd name="connsiteX0" fmla="*/ 87923 w 11887200"/>
                <a:gd name="connsiteY0" fmla="*/ 3464170 h 6506308"/>
                <a:gd name="connsiteX1" fmla="*/ 0 w 11887200"/>
                <a:gd name="connsiteY1" fmla="*/ 4448908 h 6506308"/>
                <a:gd name="connsiteX2" fmla="*/ 2338754 w 11887200"/>
                <a:gd name="connsiteY2" fmla="*/ 6312877 h 6506308"/>
                <a:gd name="connsiteX3" fmla="*/ 4026877 w 11887200"/>
                <a:gd name="connsiteY3" fmla="*/ 6506308 h 6506308"/>
                <a:gd name="connsiteX4" fmla="*/ 10304585 w 11887200"/>
                <a:gd name="connsiteY4" fmla="*/ 5539154 h 6506308"/>
                <a:gd name="connsiteX5" fmla="*/ 11570677 w 11887200"/>
                <a:gd name="connsiteY5" fmla="*/ 4308231 h 6506308"/>
                <a:gd name="connsiteX6" fmla="*/ 11887200 w 11887200"/>
                <a:gd name="connsiteY6" fmla="*/ 1740877 h 6506308"/>
                <a:gd name="connsiteX7" fmla="*/ 10937631 w 11887200"/>
                <a:gd name="connsiteY7" fmla="*/ 0 h 6506308"/>
                <a:gd name="connsiteX8" fmla="*/ 87923 w 11887200"/>
                <a:gd name="connsiteY8" fmla="*/ 3464170 h 6506308"/>
                <a:gd name="connsiteX0" fmla="*/ 280576 w 12079853"/>
                <a:gd name="connsiteY0" fmla="*/ 3464170 h 6506308"/>
                <a:gd name="connsiteX1" fmla="*/ 192653 w 12079853"/>
                <a:gd name="connsiteY1" fmla="*/ 4448908 h 6506308"/>
                <a:gd name="connsiteX2" fmla="*/ 2531407 w 12079853"/>
                <a:gd name="connsiteY2" fmla="*/ 6312877 h 6506308"/>
                <a:gd name="connsiteX3" fmla="*/ 4219530 w 12079853"/>
                <a:gd name="connsiteY3" fmla="*/ 6506308 h 6506308"/>
                <a:gd name="connsiteX4" fmla="*/ 10497238 w 12079853"/>
                <a:gd name="connsiteY4" fmla="*/ 5539154 h 6506308"/>
                <a:gd name="connsiteX5" fmla="*/ 11763330 w 12079853"/>
                <a:gd name="connsiteY5" fmla="*/ 4308231 h 6506308"/>
                <a:gd name="connsiteX6" fmla="*/ 12079853 w 12079853"/>
                <a:gd name="connsiteY6" fmla="*/ 1740877 h 6506308"/>
                <a:gd name="connsiteX7" fmla="*/ 11130284 w 12079853"/>
                <a:gd name="connsiteY7" fmla="*/ 0 h 6506308"/>
                <a:gd name="connsiteX8" fmla="*/ 280576 w 12079853"/>
                <a:gd name="connsiteY8" fmla="*/ 3464170 h 6506308"/>
                <a:gd name="connsiteX0" fmla="*/ 363385 w 12162662"/>
                <a:gd name="connsiteY0" fmla="*/ 3464170 h 6506308"/>
                <a:gd name="connsiteX1" fmla="*/ 275462 w 12162662"/>
                <a:gd name="connsiteY1" fmla="*/ 4448908 h 6506308"/>
                <a:gd name="connsiteX2" fmla="*/ 2614216 w 12162662"/>
                <a:gd name="connsiteY2" fmla="*/ 6312877 h 6506308"/>
                <a:gd name="connsiteX3" fmla="*/ 4302339 w 12162662"/>
                <a:gd name="connsiteY3" fmla="*/ 6506308 h 6506308"/>
                <a:gd name="connsiteX4" fmla="*/ 10580047 w 12162662"/>
                <a:gd name="connsiteY4" fmla="*/ 5539154 h 6506308"/>
                <a:gd name="connsiteX5" fmla="*/ 11846139 w 12162662"/>
                <a:gd name="connsiteY5" fmla="*/ 4308231 h 6506308"/>
                <a:gd name="connsiteX6" fmla="*/ 12162662 w 12162662"/>
                <a:gd name="connsiteY6" fmla="*/ 1740877 h 6506308"/>
                <a:gd name="connsiteX7" fmla="*/ 11213093 w 12162662"/>
                <a:gd name="connsiteY7" fmla="*/ 0 h 6506308"/>
                <a:gd name="connsiteX8" fmla="*/ 363385 w 12162662"/>
                <a:gd name="connsiteY8" fmla="*/ 3464170 h 6506308"/>
                <a:gd name="connsiteX0" fmla="*/ 363385 w 12162662"/>
                <a:gd name="connsiteY0" fmla="*/ 3464170 h 6514350"/>
                <a:gd name="connsiteX1" fmla="*/ 275462 w 12162662"/>
                <a:gd name="connsiteY1" fmla="*/ 4448908 h 6514350"/>
                <a:gd name="connsiteX2" fmla="*/ 2614216 w 12162662"/>
                <a:gd name="connsiteY2" fmla="*/ 6312877 h 6514350"/>
                <a:gd name="connsiteX3" fmla="*/ 4302339 w 12162662"/>
                <a:gd name="connsiteY3" fmla="*/ 6506308 h 6514350"/>
                <a:gd name="connsiteX4" fmla="*/ 10580047 w 12162662"/>
                <a:gd name="connsiteY4" fmla="*/ 5539154 h 6514350"/>
                <a:gd name="connsiteX5" fmla="*/ 11846139 w 12162662"/>
                <a:gd name="connsiteY5" fmla="*/ 4308231 h 6514350"/>
                <a:gd name="connsiteX6" fmla="*/ 12162662 w 12162662"/>
                <a:gd name="connsiteY6" fmla="*/ 1740877 h 6514350"/>
                <a:gd name="connsiteX7" fmla="*/ 11213093 w 12162662"/>
                <a:gd name="connsiteY7" fmla="*/ 0 h 6514350"/>
                <a:gd name="connsiteX8" fmla="*/ 363385 w 12162662"/>
                <a:gd name="connsiteY8" fmla="*/ 3464170 h 6514350"/>
                <a:gd name="connsiteX0" fmla="*/ 363385 w 12162662"/>
                <a:gd name="connsiteY0" fmla="*/ 3464170 h 6582999"/>
                <a:gd name="connsiteX1" fmla="*/ 275462 w 12162662"/>
                <a:gd name="connsiteY1" fmla="*/ 4448908 h 6582999"/>
                <a:gd name="connsiteX2" fmla="*/ 2614216 w 12162662"/>
                <a:gd name="connsiteY2" fmla="*/ 6312877 h 6582999"/>
                <a:gd name="connsiteX3" fmla="*/ 4302339 w 12162662"/>
                <a:gd name="connsiteY3" fmla="*/ 6506308 h 6582999"/>
                <a:gd name="connsiteX4" fmla="*/ 10580047 w 12162662"/>
                <a:gd name="connsiteY4" fmla="*/ 5539154 h 6582999"/>
                <a:gd name="connsiteX5" fmla="*/ 11846139 w 12162662"/>
                <a:gd name="connsiteY5" fmla="*/ 4308231 h 6582999"/>
                <a:gd name="connsiteX6" fmla="*/ 12162662 w 12162662"/>
                <a:gd name="connsiteY6" fmla="*/ 1740877 h 6582999"/>
                <a:gd name="connsiteX7" fmla="*/ 11213093 w 12162662"/>
                <a:gd name="connsiteY7" fmla="*/ 0 h 6582999"/>
                <a:gd name="connsiteX8" fmla="*/ 363385 w 12162662"/>
                <a:gd name="connsiteY8" fmla="*/ 3464170 h 6582999"/>
                <a:gd name="connsiteX0" fmla="*/ 363385 w 12162662"/>
                <a:gd name="connsiteY0" fmla="*/ 3474330 h 6593159"/>
                <a:gd name="connsiteX1" fmla="*/ 275462 w 12162662"/>
                <a:gd name="connsiteY1" fmla="*/ 4459068 h 6593159"/>
                <a:gd name="connsiteX2" fmla="*/ 2614216 w 12162662"/>
                <a:gd name="connsiteY2" fmla="*/ 6323037 h 6593159"/>
                <a:gd name="connsiteX3" fmla="*/ 4302339 w 12162662"/>
                <a:gd name="connsiteY3" fmla="*/ 6516468 h 6593159"/>
                <a:gd name="connsiteX4" fmla="*/ 10580047 w 12162662"/>
                <a:gd name="connsiteY4" fmla="*/ 5549314 h 6593159"/>
                <a:gd name="connsiteX5" fmla="*/ 11846139 w 12162662"/>
                <a:gd name="connsiteY5" fmla="*/ 4318391 h 6593159"/>
                <a:gd name="connsiteX6" fmla="*/ 12162662 w 12162662"/>
                <a:gd name="connsiteY6" fmla="*/ 1751037 h 6593159"/>
                <a:gd name="connsiteX7" fmla="*/ 11172453 w 12162662"/>
                <a:gd name="connsiteY7" fmla="*/ 0 h 6593159"/>
                <a:gd name="connsiteX8" fmla="*/ 363385 w 12162662"/>
                <a:gd name="connsiteY8" fmla="*/ 3474330 h 6593159"/>
                <a:gd name="connsiteX0" fmla="*/ 363385 w 12162662"/>
                <a:gd name="connsiteY0" fmla="*/ 3501455 h 6620284"/>
                <a:gd name="connsiteX1" fmla="*/ 275462 w 12162662"/>
                <a:gd name="connsiteY1" fmla="*/ 4486193 h 6620284"/>
                <a:gd name="connsiteX2" fmla="*/ 2614216 w 12162662"/>
                <a:gd name="connsiteY2" fmla="*/ 6350162 h 6620284"/>
                <a:gd name="connsiteX3" fmla="*/ 4302339 w 12162662"/>
                <a:gd name="connsiteY3" fmla="*/ 6543593 h 6620284"/>
                <a:gd name="connsiteX4" fmla="*/ 10580047 w 12162662"/>
                <a:gd name="connsiteY4" fmla="*/ 5576439 h 6620284"/>
                <a:gd name="connsiteX5" fmla="*/ 11846139 w 12162662"/>
                <a:gd name="connsiteY5" fmla="*/ 4345516 h 6620284"/>
                <a:gd name="connsiteX6" fmla="*/ 12162662 w 12162662"/>
                <a:gd name="connsiteY6" fmla="*/ 1778162 h 6620284"/>
                <a:gd name="connsiteX7" fmla="*/ 11172453 w 12162662"/>
                <a:gd name="connsiteY7" fmla="*/ 27125 h 6620284"/>
                <a:gd name="connsiteX8" fmla="*/ 363385 w 12162662"/>
                <a:gd name="connsiteY8" fmla="*/ 3501455 h 6620284"/>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92922"/>
                <a:gd name="connsiteY0" fmla="*/ 3537385 h 6656214"/>
                <a:gd name="connsiteX1" fmla="*/ 275462 w 12192922"/>
                <a:gd name="connsiteY1" fmla="*/ 4522123 h 6656214"/>
                <a:gd name="connsiteX2" fmla="*/ 2614216 w 12192922"/>
                <a:gd name="connsiteY2" fmla="*/ 6386092 h 6656214"/>
                <a:gd name="connsiteX3" fmla="*/ 4302339 w 12192922"/>
                <a:gd name="connsiteY3" fmla="*/ 6579523 h 6656214"/>
                <a:gd name="connsiteX4" fmla="*/ 10580047 w 12192922"/>
                <a:gd name="connsiteY4" fmla="*/ 5612369 h 6656214"/>
                <a:gd name="connsiteX5" fmla="*/ 11846139 w 12192922"/>
                <a:gd name="connsiteY5" fmla="*/ 4381446 h 6656214"/>
                <a:gd name="connsiteX6" fmla="*/ 12162662 w 12192922"/>
                <a:gd name="connsiteY6" fmla="*/ 1814092 h 6656214"/>
                <a:gd name="connsiteX7" fmla="*/ 11172453 w 12192922"/>
                <a:gd name="connsiteY7" fmla="*/ 63055 h 6656214"/>
                <a:gd name="connsiteX8" fmla="*/ 363385 w 12192922"/>
                <a:gd name="connsiteY8" fmla="*/ 3537385 h 6656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922" h="6656214">
                  <a:moveTo>
                    <a:pt x="363385" y="3537385"/>
                  </a:moveTo>
                  <a:cubicBezTo>
                    <a:pt x="-228630" y="3795292"/>
                    <a:pt x="23416" y="4352139"/>
                    <a:pt x="275462" y="4522123"/>
                  </a:cubicBezTo>
                  <a:lnTo>
                    <a:pt x="2614216" y="6386092"/>
                  </a:lnTo>
                  <a:cubicBezTo>
                    <a:pt x="3099433" y="6729539"/>
                    <a:pt x="3514906" y="6685527"/>
                    <a:pt x="4302339" y="6579523"/>
                  </a:cubicBezTo>
                  <a:lnTo>
                    <a:pt x="10580047" y="5612369"/>
                  </a:lnTo>
                  <a:cubicBezTo>
                    <a:pt x="11337358" y="5506861"/>
                    <a:pt x="11708588" y="5309914"/>
                    <a:pt x="11846139" y="4381446"/>
                  </a:cubicBezTo>
                  <a:lnTo>
                    <a:pt x="12162662" y="1814092"/>
                  </a:lnTo>
                  <a:cubicBezTo>
                    <a:pt x="12310112" y="285533"/>
                    <a:pt x="11908923" y="-186386"/>
                    <a:pt x="11172453" y="63055"/>
                  </a:cubicBezTo>
                  <a:lnTo>
                    <a:pt x="363385" y="3537385"/>
                  </a:lnTo>
                  <a:close/>
                </a:path>
              </a:pathLst>
            </a:custGeom>
            <a:solidFill>
              <a:srgbClr val="1B9A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C5AC0CD7-DAA0-0142-8912-8148B30FCCFD}"/>
                </a:ext>
              </a:extLst>
            </p:cNvPr>
            <p:cNvPicPr>
              <a:picLocks noChangeAspect="1"/>
            </p:cNvPicPr>
            <p:nvPr userDrawn="1"/>
          </p:nvPicPr>
          <p:blipFill>
            <a:blip r:embed="rId2">
              <a:alphaModFix amt="60000"/>
            </a:blip>
            <a:stretch>
              <a:fillRect/>
            </a:stretch>
          </p:blipFill>
          <p:spPr>
            <a:xfrm>
              <a:off x="-3490244" y="-734383"/>
              <a:ext cx="14844044" cy="10755642"/>
            </a:xfrm>
            <a:prstGeom prst="rect">
              <a:avLst/>
            </a:prstGeom>
          </p:spPr>
        </p:pic>
      </p:grpSp>
      <p:pic>
        <p:nvPicPr>
          <p:cNvPr id="9" name="Picture 8">
            <a:extLst>
              <a:ext uri="{FF2B5EF4-FFF2-40B4-BE49-F238E27FC236}">
                <a16:creationId xmlns:a16="http://schemas.microsoft.com/office/drawing/2014/main" id="{A2FF51A2-11D9-8540-B76B-5E85AD67B61F}"/>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10" name="Text Placeholder 9">
            <a:extLst>
              <a:ext uri="{FF2B5EF4-FFF2-40B4-BE49-F238E27FC236}">
                <a16:creationId xmlns:a16="http://schemas.microsoft.com/office/drawing/2014/main" id="{EF328F71-C8C0-9349-A992-028A35C3C688}"/>
              </a:ext>
            </a:extLst>
          </p:cNvPr>
          <p:cNvSpPr>
            <a:spLocks noGrp="1"/>
          </p:cNvSpPr>
          <p:nvPr>
            <p:ph type="body" sz="quarter" idx="10" hasCustomPrompt="1"/>
          </p:nvPr>
        </p:nvSpPr>
        <p:spPr>
          <a:xfrm>
            <a:off x="802481" y="3047430"/>
            <a:ext cx="10587038" cy="763139"/>
          </a:xfrm>
        </p:spPr>
        <p:txBody>
          <a:bodyPr>
            <a:normAutofit/>
          </a:bodyPr>
          <a:lstStyle>
            <a:lvl1pPr marL="0" indent="0" algn="ctr">
              <a:buNone/>
              <a:defRPr sz="3600">
                <a:solidFill>
                  <a:schemeClr val="bg1"/>
                </a:solidFill>
                <a:latin typeface="+mj-lt"/>
              </a:defRPr>
            </a:lvl1pPr>
            <a:lvl2pPr marL="457200" indent="0" algn="ctr">
              <a:buNone/>
              <a:defRPr>
                <a:solidFill>
                  <a:schemeClr val="bg1"/>
                </a:solidFill>
              </a:defRPr>
            </a:lvl2pPr>
            <a:lvl3pPr marL="914399"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a:t>CLICK TO EDIT MASTER TEXT STYLES</a:t>
            </a:r>
          </a:p>
        </p:txBody>
      </p:sp>
      <p:sp>
        <p:nvSpPr>
          <p:cNvPr id="16" name="Text Placeholder 4">
            <a:extLst>
              <a:ext uri="{FF2B5EF4-FFF2-40B4-BE49-F238E27FC236}">
                <a16:creationId xmlns:a16="http://schemas.microsoft.com/office/drawing/2014/main" id="{05DC2029-99FD-0C49-A3FE-4811D35E2246}"/>
              </a:ext>
            </a:extLst>
          </p:cNvPr>
          <p:cNvSpPr>
            <a:spLocks noGrp="1"/>
          </p:cNvSpPr>
          <p:nvPr>
            <p:ph type="body" sz="quarter" idx="11"/>
          </p:nvPr>
        </p:nvSpPr>
        <p:spPr>
          <a:xfrm>
            <a:off x="838200" y="3990070"/>
            <a:ext cx="10552113" cy="79851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5143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9_Title Slide">
    <p:bg>
      <p:bgPr>
        <a:solidFill>
          <a:srgbClr val="1F6093"/>
        </a:solidFill>
        <a:effectLst/>
      </p:bgPr>
    </p:bg>
    <p:spTree>
      <p:nvGrpSpPr>
        <p:cNvPr id="1" name=""/>
        <p:cNvGrpSpPr/>
        <p:nvPr/>
      </p:nvGrpSpPr>
      <p:grpSpPr>
        <a:xfrm>
          <a:off x="0" y="0"/>
          <a:ext cx="0" cy="0"/>
          <a:chOff x="0" y="0"/>
          <a:chExt cx="0" cy="0"/>
        </a:xfrm>
      </p:grpSpPr>
      <p:sp>
        <p:nvSpPr>
          <p:cNvPr id="13" name="Freeform 12">
            <a:extLst>
              <a:ext uri="{FF2B5EF4-FFF2-40B4-BE49-F238E27FC236}">
                <a16:creationId xmlns:a16="http://schemas.microsoft.com/office/drawing/2014/main" id="{10232C18-81AB-C841-9C72-C271B349C6F8}"/>
              </a:ext>
            </a:extLst>
          </p:cNvPr>
          <p:cNvSpPr/>
          <p:nvPr userDrawn="1"/>
        </p:nvSpPr>
        <p:spPr>
          <a:xfrm rot="9062402" flipH="1">
            <a:off x="-391083" y="-462091"/>
            <a:ext cx="13358076" cy="6436710"/>
          </a:xfrm>
          <a:custGeom>
            <a:avLst/>
            <a:gdLst>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498015 w 14894169"/>
              <a:gd name="connsiteY6" fmla="*/ 703385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83015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5135965"/>
              <a:gd name="connsiteY0" fmla="*/ 0 h 6822831"/>
              <a:gd name="connsiteX1" fmla="*/ 0 w 15135965"/>
              <a:gd name="connsiteY1" fmla="*/ 1002323 h 6822831"/>
              <a:gd name="connsiteX2" fmla="*/ 861646 w 15135965"/>
              <a:gd name="connsiteY2" fmla="*/ 5644662 h 6822831"/>
              <a:gd name="connsiteX3" fmla="*/ 2866292 w 15135965"/>
              <a:gd name="connsiteY3" fmla="*/ 6822831 h 6822831"/>
              <a:gd name="connsiteX4" fmla="*/ 14612815 w 15135965"/>
              <a:gd name="connsiteY4" fmla="*/ 4783015 h 6822831"/>
              <a:gd name="connsiteX5" fmla="*/ 14894169 w 15135965"/>
              <a:gd name="connsiteY5" fmla="*/ 3182815 h 6822831"/>
              <a:gd name="connsiteX6" fmla="*/ 10585938 w 15135965"/>
              <a:gd name="connsiteY6" fmla="*/ 720969 h 6822831"/>
              <a:gd name="connsiteX7" fmla="*/ 9020907 w 15135965"/>
              <a:gd name="connsiteY7" fmla="*/ 298939 h 6822831"/>
              <a:gd name="connsiteX8" fmla="*/ 738554 w 15135965"/>
              <a:gd name="connsiteY8" fmla="*/ 0 h 6822831"/>
              <a:gd name="connsiteX0" fmla="*/ 738554 w 15307546"/>
              <a:gd name="connsiteY0" fmla="*/ 0 h 6822831"/>
              <a:gd name="connsiteX1" fmla="*/ 0 w 15307546"/>
              <a:gd name="connsiteY1" fmla="*/ 1002323 h 6822831"/>
              <a:gd name="connsiteX2" fmla="*/ 861646 w 15307546"/>
              <a:gd name="connsiteY2" fmla="*/ 5644662 h 6822831"/>
              <a:gd name="connsiteX3" fmla="*/ 2866292 w 15307546"/>
              <a:gd name="connsiteY3" fmla="*/ 6822831 h 6822831"/>
              <a:gd name="connsiteX4" fmla="*/ 14612815 w 15307546"/>
              <a:gd name="connsiteY4" fmla="*/ 4783015 h 6822831"/>
              <a:gd name="connsiteX5" fmla="*/ 14894169 w 15307546"/>
              <a:gd name="connsiteY5" fmla="*/ 3182815 h 6822831"/>
              <a:gd name="connsiteX6" fmla="*/ 10585938 w 15307546"/>
              <a:gd name="connsiteY6" fmla="*/ 720969 h 6822831"/>
              <a:gd name="connsiteX7" fmla="*/ 9020907 w 15307546"/>
              <a:gd name="connsiteY7" fmla="*/ 298939 h 6822831"/>
              <a:gd name="connsiteX8" fmla="*/ 738554 w 15307546"/>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42691"/>
              <a:gd name="connsiteX1" fmla="*/ 39955 w 15380434"/>
              <a:gd name="connsiteY1" fmla="*/ 1002323 h 6842691"/>
              <a:gd name="connsiteX2" fmla="*/ 901601 w 15380434"/>
              <a:gd name="connsiteY2" fmla="*/ 5644662 h 6842691"/>
              <a:gd name="connsiteX3" fmla="*/ 2906247 w 15380434"/>
              <a:gd name="connsiteY3" fmla="*/ 6822831 h 6842691"/>
              <a:gd name="connsiteX4" fmla="*/ 14652770 w 15380434"/>
              <a:gd name="connsiteY4" fmla="*/ 4783015 h 6842691"/>
              <a:gd name="connsiteX5" fmla="*/ 14934124 w 15380434"/>
              <a:gd name="connsiteY5" fmla="*/ 3182815 h 6842691"/>
              <a:gd name="connsiteX6" fmla="*/ 10625893 w 15380434"/>
              <a:gd name="connsiteY6" fmla="*/ 720969 h 6842691"/>
              <a:gd name="connsiteX7" fmla="*/ 9060862 w 15380434"/>
              <a:gd name="connsiteY7" fmla="*/ 298939 h 6842691"/>
              <a:gd name="connsiteX8" fmla="*/ 778509 w 15380434"/>
              <a:gd name="connsiteY8" fmla="*/ 0 h 6842691"/>
              <a:gd name="connsiteX0" fmla="*/ 778509 w 15380434"/>
              <a:gd name="connsiteY0" fmla="*/ 0 h 6824944"/>
              <a:gd name="connsiteX1" fmla="*/ 39955 w 15380434"/>
              <a:gd name="connsiteY1" fmla="*/ 1002323 h 6824944"/>
              <a:gd name="connsiteX2" fmla="*/ 901601 w 15380434"/>
              <a:gd name="connsiteY2" fmla="*/ 5644662 h 6824944"/>
              <a:gd name="connsiteX3" fmla="*/ 2906247 w 15380434"/>
              <a:gd name="connsiteY3" fmla="*/ 6822831 h 6824944"/>
              <a:gd name="connsiteX4" fmla="*/ 14652770 w 15380434"/>
              <a:gd name="connsiteY4" fmla="*/ 4783015 h 6824944"/>
              <a:gd name="connsiteX5" fmla="*/ 14934124 w 15380434"/>
              <a:gd name="connsiteY5" fmla="*/ 3182815 h 6824944"/>
              <a:gd name="connsiteX6" fmla="*/ 10625893 w 15380434"/>
              <a:gd name="connsiteY6" fmla="*/ 720969 h 6824944"/>
              <a:gd name="connsiteX7" fmla="*/ 9060862 w 15380434"/>
              <a:gd name="connsiteY7" fmla="*/ 298939 h 6824944"/>
              <a:gd name="connsiteX8" fmla="*/ 778509 w 15380434"/>
              <a:gd name="connsiteY8" fmla="*/ 0 h 6824944"/>
              <a:gd name="connsiteX0" fmla="*/ 778509 w 15380434"/>
              <a:gd name="connsiteY0" fmla="*/ 0 h 6844346"/>
              <a:gd name="connsiteX1" fmla="*/ 39955 w 15380434"/>
              <a:gd name="connsiteY1" fmla="*/ 1002323 h 6844346"/>
              <a:gd name="connsiteX2" fmla="*/ 901601 w 15380434"/>
              <a:gd name="connsiteY2" fmla="*/ 5644662 h 6844346"/>
              <a:gd name="connsiteX3" fmla="*/ 2906247 w 15380434"/>
              <a:gd name="connsiteY3" fmla="*/ 6822831 h 6844346"/>
              <a:gd name="connsiteX4" fmla="*/ 14652770 w 15380434"/>
              <a:gd name="connsiteY4" fmla="*/ 4783015 h 6844346"/>
              <a:gd name="connsiteX5" fmla="*/ 14934124 w 15380434"/>
              <a:gd name="connsiteY5" fmla="*/ 3182815 h 6844346"/>
              <a:gd name="connsiteX6" fmla="*/ 10625893 w 15380434"/>
              <a:gd name="connsiteY6" fmla="*/ 720969 h 6844346"/>
              <a:gd name="connsiteX7" fmla="*/ 9060862 w 15380434"/>
              <a:gd name="connsiteY7" fmla="*/ 298939 h 6844346"/>
              <a:gd name="connsiteX8" fmla="*/ 778509 w 15380434"/>
              <a:gd name="connsiteY8" fmla="*/ 0 h 684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80434" h="6844346">
                <a:moveTo>
                  <a:pt x="778509" y="0"/>
                </a:moveTo>
                <a:cubicBezTo>
                  <a:pt x="-258984" y="87924"/>
                  <a:pt x="39955" y="756138"/>
                  <a:pt x="39955" y="1002323"/>
                </a:cubicBezTo>
                <a:lnTo>
                  <a:pt x="901601" y="5644662"/>
                </a:lnTo>
                <a:cubicBezTo>
                  <a:pt x="1130201" y="6582508"/>
                  <a:pt x="2062187" y="6940063"/>
                  <a:pt x="2906247" y="6822831"/>
                </a:cubicBezTo>
                <a:lnTo>
                  <a:pt x="14652770" y="4783015"/>
                </a:lnTo>
                <a:cubicBezTo>
                  <a:pt x="15696125" y="4478215"/>
                  <a:pt x="15455800" y="3487615"/>
                  <a:pt x="14934124" y="3182815"/>
                </a:cubicBezTo>
                <a:lnTo>
                  <a:pt x="10625893" y="720969"/>
                </a:lnTo>
                <a:cubicBezTo>
                  <a:pt x="10069047" y="422031"/>
                  <a:pt x="9758385" y="298939"/>
                  <a:pt x="9060862" y="298939"/>
                </a:cubicBezTo>
                <a:lnTo>
                  <a:pt x="778509" y="0"/>
                </a:lnTo>
                <a:close/>
              </a:path>
            </a:pathLst>
          </a:custGeom>
          <a:solidFill>
            <a:srgbClr val="FF67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3">
            <a:extLst>
              <a:ext uri="{FF2B5EF4-FFF2-40B4-BE49-F238E27FC236}">
                <a16:creationId xmlns:a16="http://schemas.microsoft.com/office/drawing/2014/main" id="{4B98E909-0BB1-AC48-8196-16440CFCF6A7}"/>
              </a:ext>
            </a:extLst>
          </p:cNvPr>
          <p:cNvSpPr/>
          <p:nvPr userDrawn="1"/>
        </p:nvSpPr>
        <p:spPr>
          <a:xfrm rot="11792664" flipH="1">
            <a:off x="-2501900" y="-1395856"/>
            <a:ext cx="15157262" cy="9381059"/>
          </a:xfrm>
          <a:custGeom>
            <a:avLst/>
            <a:gdLst>
              <a:gd name="connsiteX0" fmla="*/ 87923 w 11887200"/>
              <a:gd name="connsiteY0" fmla="*/ 3464170 h 6506308"/>
              <a:gd name="connsiteX1" fmla="*/ 0 w 11887200"/>
              <a:gd name="connsiteY1" fmla="*/ 4448908 h 6506308"/>
              <a:gd name="connsiteX2" fmla="*/ 2338754 w 11887200"/>
              <a:gd name="connsiteY2" fmla="*/ 6312877 h 6506308"/>
              <a:gd name="connsiteX3" fmla="*/ 4026877 w 11887200"/>
              <a:gd name="connsiteY3" fmla="*/ 6506308 h 6506308"/>
              <a:gd name="connsiteX4" fmla="*/ 10304585 w 11887200"/>
              <a:gd name="connsiteY4" fmla="*/ 5539154 h 6506308"/>
              <a:gd name="connsiteX5" fmla="*/ 11570677 w 11887200"/>
              <a:gd name="connsiteY5" fmla="*/ 4308231 h 6506308"/>
              <a:gd name="connsiteX6" fmla="*/ 11887200 w 11887200"/>
              <a:gd name="connsiteY6" fmla="*/ 1740877 h 6506308"/>
              <a:gd name="connsiteX7" fmla="*/ 10937631 w 11887200"/>
              <a:gd name="connsiteY7" fmla="*/ 0 h 6506308"/>
              <a:gd name="connsiteX8" fmla="*/ 87923 w 11887200"/>
              <a:gd name="connsiteY8" fmla="*/ 3464170 h 6506308"/>
              <a:gd name="connsiteX0" fmla="*/ 280576 w 12079853"/>
              <a:gd name="connsiteY0" fmla="*/ 3464170 h 6506308"/>
              <a:gd name="connsiteX1" fmla="*/ 192653 w 12079853"/>
              <a:gd name="connsiteY1" fmla="*/ 4448908 h 6506308"/>
              <a:gd name="connsiteX2" fmla="*/ 2531407 w 12079853"/>
              <a:gd name="connsiteY2" fmla="*/ 6312877 h 6506308"/>
              <a:gd name="connsiteX3" fmla="*/ 4219530 w 12079853"/>
              <a:gd name="connsiteY3" fmla="*/ 6506308 h 6506308"/>
              <a:gd name="connsiteX4" fmla="*/ 10497238 w 12079853"/>
              <a:gd name="connsiteY4" fmla="*/ 5539154 h 6506308"/>
              <a:gd name="connsiteX5" fmla="*/ 11763330 w 12079853"/>
              <a:gd name="connsiteY5" fmla="*/ 4308231 h 6506308"/>
              <a:gd name="connsiteX6" fmla="*/ 12079853 w 12079853"/>
              <a:gd name="connsiteY6" fmla="*/ 1740877 h 6506308"/>
              <a:gd name="connsiteX7" fmla="*/ 11130284 w 12079853"/>
              <a:gd name="connsiteY7" fmla="*/ 0 h 6506308"/>
              <a:gd name="connsiteX8" fmla="*/ 280576 w 12079853"/>
              <a:gd name="connsiteY8" fmla="*/ 3464170 h 6506308"/>
              <a:gd name="connsiteX0" fmla="*/ 363385 w 12162662"/>
              <a:gd name="connsiteY0" fmla="*/ 3464170 h 6506308"/>
              <a:gd name="connsiteX1" fmla="*/ 275462 w 12162662"/>
              <a:gd name="connsiteY1" fmla="*/ 4448908 h 6506308"/>
              <a:gd name="connsiteX2" fmla="*/ 2614216 w 12162662"/>
              <a:gd name="connsiteY2" fmla="*/ 6312877 h 6506308"/>
              <a:gd name="connsiteX3" fmla="*/ 4302339 w 12162662"/>
              <a:gd name="connsiteY3" fmla="*/ 6506308 h 6506308"/>
              <a:gd name="connsiteX4" fmla="*/ 10580047 w 12162662"/>
              <a:gd name="connsiteY4" fmla="*/ 5539154 h 6506308"/>
              <a:gd name="connsiteX5" fmla="*/ 11846139 w 12162662"/>
              <a:gd name="connsiteY5" fmla="*/ 4308231 h 6506308"/>
              <a:gd name="connsiteX6" fmla="*/ 12162662 w 12162662"/>
              <a:gd name="connsiteY6" fmla="*/ 1740877 h 6506308"/>
              <a:gd name="connsiteX7" fmla="*/ 11213093 w 12162662"/>
              <a:gd name="connsiteY7" fmla="*/ 0 h 6506308"/>
              <a:gd name="connsiteX8" fmla="*/ 363385 w 12162662"/>
              <a:gd name="connsiteY8" fmla="*/ 3464170 h 6506308"/>
              <a:gd name="connsiteX0" fmla="*/ 363385 w 12162662"/>
              <a:gd name="connsiteY0" fmla="*/ 3464170 h 6514350"/>
              <a:gd name="connsiteX1" fmla="*/ 275462 w 12162662"/>
              <a:gd name="connsiteY1" fmla="*/ 4448908 h 6514350"/>
              <a:gd name="connsiteX2" fmla="*/ 2614216 w 12162662"/>
              <a:gd name="connsiteY2" fmla="*/ 6312877 h 6514350"/>
              <a:gd name="connsiteX3" fmla="*/ 4302339 w 12162662"/>
              <a:gd name="connsiteY3" fmla="*/ 6506308 h 6514350"/>
              <a:gd name="connsiteX4" fmla="*/ 10580047 w 12162662"/>
              <a:gd name="connsiteY4" fmla="*/ 5539154 h 6514350"/>
              <a:gd name="connsiteX5" fmla="*/ 11846139 w 12162662"/>
              <a:gd name="connsiteY5" fmla="*/ 4308231 h 6514350"/>
              <a:gd name="connsiteX6" fmla="*/ 12162662 w 12162662"/>
              <a:gd name="connsiteY6" fmla="*/ 1740877 h 6514350"/>
              <a:gd name="connsiteX7" fmla="*/ 11213093 w 12162662"/>
              <a:gd name="connsiteY7" fmla="*/ 0 h 6514350"/>
              <a:gd name="connsiteX8" fmla="*/ 363385 w 12162662"/>
              <a:gd name="connsiteY8" fmla="*/ 3464170 h 6514350"/>
              <a:gd name="connsiteX0" fmla="*/ 363385 w 12162662"/>
              <a:gd name="connsiteY0" fmla="*/ 3464170 h 6582999"/>
              <a:gd name="connsiteX1" fmla="*/ 275462 w 12162662"/>
              <a:gd name="connsiteY1" fmla="*/ 4448908 h 6582999"/>
              <a:gd name="connsiteX2" fmla="*/ 2614216 w 12162662"/>
              <a:gd name="connsiteY2" fmla="*/ 6312877 h 6582999"/>
              <a:gd name="connsiteX3" fmla="*/ 4302339 w 12162662"/>
              <a:gd name="connsiteY3" fmla="*/ 6506308 h 6582999"/>
              <a:gd name="connsiteX4" fmla="*/ 10580047 w 12162662"/>
              <a:gd name="connsiteY4" fmla="*/ 5539154 h 6582999"/>
              <a:gd name="connsiteX5" fmla="*/ 11846139 w 12162662"/>
              <a:gd name="connsiteY5" fmla="*/ 4308231 h 6582999"/>
              <a:gd name="connsiteX6" fmla="*/ 12162662 w 12162662"/>
              <a:gd name="connsiteY6" fmla="*/ 1740877 h 6582999"/>
              <a:gd name="connsiteX7" fmla="*/ 11213093 w 12162662"/>
              <a:gd name="connsiteY7" fmla="*/ 0 h 6582999"/>
              <a:gd name="connsiteX8" fmla="*/ 363385 w 12162662"/>
              <a:gd name="connsiteY8" fmla="*/ 3464170 h 6582999"/>
              <a:gd name="connsiteX0" fmla="*/ 363385 w 12162662"/>
              <a:gd name="connsiteY0" fmla="*/ 3474330 h 6593159"/>
              <a:gd name="connsiteX1" fmla="*/ 275462 w 12162662"/>
              <a:gd name="connsiteY1" fmla="*/ 4459068 h 6593159"/>
              <a:gd name="connsiteX2" fmla="*/ 2614216 w 12162662"/>
              <a:gd name="connsiteY2" fmla="*/ 6323037 h 6593159"/>
              <a:gd name="connsiteX3" fmla="*/ 4302339 w 12162662"/>
              <a:gd name="connsiteY3" fmla="*/ 6516468 h 6593159"/>
              <a:gd name="connsiteX4" fmla="*/ 10580047 w 12162662"/>
              <a:gd name="connsiteY4" fmla="*/ 5549314 h 6593159"/>
              <a:gd name="connsiteX5" fmla="*/ 11846139 w 12162662"/>
              <a:gd name="connsiteY5" fmla="*/ 4318391 h 6593159"/>
              <a:gd name="connsiteX6" fmla="*/ 12162662 w 12162662"/>
              <a:gd name="connsiteY6" fmla="*/ 1751037 h 6593159"/>
              <a:gd name="connsiteX7" fmla="*/ 11172453 w 12162662"/>
              <a:gd name="connsiteY7" fmla="*/ 0 h 6593159"/>
              <a:gd name="connsiteX8" fmla="*/ 363385 w 12162662"/>
              <a:gd name="connsiteY8" fmla="*/ 3474330 h 6593159"/>
              <a:gd name="connsiteX0" fmla="*/ 363385 w 12162662"/>
              <a:gd name="connsiteY0" fmla="*/ 3501455 h 6620284"/>
              <a:gd name="connsiteX1" fmla="*/ 275462 w 12162662"/>
              <a:gd name="connsiteY1" fmla="*/ 4486193 h 6620284"/>
              <a:gd name="connsiteX2" fmla="*/ 2614216 w 12162662"/>
              <a:gd name="connsiteY2" fmla="*/ 6350162 h 6620284"/>
              <a:gd name="connsiteX3" fmla="*/ 4302339 w 12162662"/>
              <a:gd name="connsiteY3" fmla="*/ 6543593 h 6620284"/>
              <a:gd name="connsiteX4" fmla="*/ 10580047 w 12162662"/>
              <a:gd name="connsiteY4" fmla="*/ 5576439 h 6620284"/>
              <a:gd name="connsiteX5" fmla="*/ 11846139 w 12162662"/>
              <a:gd name="connsiteY5" fmla="*/ 4345516 h 6620284"/>
              <a:gd name="connsiteX6" fmla="*/ 12162662 w 12162662"/>
              <a:gd name="connsiteY6" fmla="*/ 1778162 h 6620284"/>
              <a:gd name="connsiteX7" fmla="*/ 11172453 w 12162662"/>
              <a:gd name="connsiteY7" fmla="*/ 27125 h 6620284"/>
              <a:gd name="connsiteX8" fmla="*/ 363385 w 12162662"/>
              <a:gd name="connsiteY8" fmla="*/ 3501455 h 6620284"/>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89332"/>
              <a:gd name="connsiteY0" fmla="*/ 3533877 h 6652706"/>
              <a:gd name="connsiteX1" fmla="*/ 275462 w 12189332"/>
              <a:gd name="connsiteY1" fmla="*/ 4518615 h 6652706"/>
              <a:gd name="connsiteX2" fmla="*/ 2614216 w 12189332"/>
              <a:gd name="connsiteY2" fmla="*/ 6382584 h 6652706"/>
              <a:gd name="connsiteX3" fmla="*/ 4302339 w 12189332"/>
              <a:gd name="connsiteY3" fmla="*/ 6576015 h 6652706"/>
              <a:gd name="connsiteX4" fmla="*/ 10580047 w 12189332"/>
              <a:gd name="connsiteY4" fmla="*/ 5608861 h 6652706"/>
              <a:gd name="connsiteX5" fmla="*/ 11846139 w 12189332"/>
              <a:gd name="connsiteY5" fmla="*/ 4377938 h 6652706"/>
              <a:gd name="connsiteX6" fmla="*/ 12162662 w 12189332"/>
              <a:gd name="connsiteY6" fmla="*/ 1810584 h 6652706"/>
              <a:gd name="connsiteX7" fmla="*/ 11172453 w 12189332"/>
              <a:gd name="connsiteY7" fmla="*/ 59547 h 6652706"/>
              <a:gd name="connsiteX8" fmla="*/ 363385 w 12189332"/>
              <a:gd name="connsiteY8" fmla="*/ 3533877 h 6652706"/>
              <a:gd name="connsiteX0" fmla="*/ 363385 w 12192922"/>
              <a:gd name="connsiteY0" fmla="*/ 3537385 h 6656214"/>
              <a:gd name="connsiteX1" fmla="*/ 275462 w 12192922"/>
              <a:gd name="connsiteY1" fmla="*/ 4522123 h 6656214"/>
              <a:gd name="connsiteX2" fmla="*/ 2614216 w 12192922"/>
              <a:gd name="connsiteY2" fmla="*/ 6386092 h 6656214"/>
              <a:gd name="connsiteX3" fmla="*/ 4302339 w 12192922"/>
              <a:gd name="connsiteY3" fmla="*/ 6579523 h 6656214"/>
              <a:gd name="connsiteX4" fmla="*/ 10580047 w 12192922"/>
              <a:gd name="connsiteY4" fmla="*/ 5612369 h 6656214"/>
              <a:gd name="connsiteX5" fmla="*/ 11846139 w 12192922"/>
              <a:gd name="connsiteY5" fmla="*/ 4381446 h 6656214"/>
              <a:gd name="connsiteX6" fmla="*/ 12162662 w 12192922"/>
              <a:gd name="connsiteY6" fmla="*/ 1814092 h 6656214"/>
              <a:gd name="connsiteX7" fmla="*/ 11172453 w 12192922"/>
              <a:gd name="connsiteY7" fmla="*/ 63055 h 6656214"/>
              <a:gd name="connsiteX8" fmla="*/ 363385 w 12192922"/>
              <a:gd name="connsiteY8" fmla="*/ 3537385 h 6656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922" h="6656214">
                <a:moveTo>
                  <a:pt x="363385" y="3537385"/>
                </a:moveTo>
                <a:cubicBezTo>
                  <a:pt x="-228630" y="3795292"/>
                  <a:pt x="23416" y="4352139"/>
                  <a:pt x="275462" y="4522123"/>
                </a:cubicBezTo>
                <a:lnTo>
                  <a:pt x="2614216" y="6386092"/>
                </a:lnTo>
                <a:cubicBezTo>
                  <a:pt x="3099433" y="6729539"/>
                  <a:pt x="3514906" y="6685527"/>
                  <a:pt x="4302339" y="6579523"/>
                </a:cubicBezTo>
                <a:lnTo>
                  <a:pt x="10580047" y="5612369"/>
                </a:lnTo>
                <a:cubicBezTo>
                  <a:pt x="11337358" y="5506861"/>
                  <a:pt x="11708588" y="5309914"/>
                  <a:pt x="11846139" y="4381446"/>
                </a:cubicBezTo>
                <a:lnTo>
                  <a:pt x="12162662" y="1814092"/>
                </a:lnTo>
                <a:cubicBezTo>
                  <a:pt x="12310112" y="285533"/>
                  <a:pt x="11908923" y="-186386"/>
                  <a:pt x="11172453" y="63055"/>
                </a:cubicBezTo>
                <a:lnTo>
                  <a:pt x="363385" y="3537385"/>
                </a:lnTo>
                <a:close/>
              </a:path>
            </a:pathLst>
          </a:custGeom>
          <a:solidFill>
            <a:srgbClr val="1B9A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C5AC0CD7-DAA0-0142-8912-8148B30FCCFD}"/>
              </a:ext>
            </a:extLst>
          </p:cNvPr>
          <p:cNvPicPr>
            <a:picLocks noChangeAspect="1"/>
          </p:cNvPicPr>
          <p:nvPr userDrawn="1"/>
        </p:nvPicPr>
        <p:blipFill>
          <a:blip r:embed="rId2">
            <a:alphaModFix amt="60000"/>
          </a:blip>
          <a:stretch>
            <a:fillRect/>
          </a:stretch>
        </p:blipFill>
        <p:spPr>
          <a:xfrm flipH="1">
            <a:off x="-52940" y="-2512383"/>
            <a:ext cx="13984840" cy="10755642"/>
          </a:xfrm>
          <a:prstGeom prst="rect">
            <a:avLst/>
          </a:prstGeom>
        </p:spPr>
      </p:pic>
      <p:pic>
        <p:nvPicPr>
          <p:cNvPr id="8" name="Picture 7">
            <a:extLst>
              <a:ext uri="{FF2B5EF4-FFF2-40B4-BE49-F238E27FC236}">
                <a16:creationId xmlns:a16="http://schemas.microsoft.com/office/drawing/2014/main" id="{755DE692-C329-5F4B-A87A-0BCA8F359074}"/>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9" name="Text Placeholder 9">
            <a:extLst>
              <a:ext uri="{FF2B5EF4-FFF2-40B4-BE49-F238E27FC236}">
                <a16:creationId xmlns:a16="http://schemas.microsoft.com/office/drawing/2014/main" id="{53F50C53-93C9-5C4B-A717-67A0AFDD7820}"/>
              </a:ext>
            </a:extLst>
          </p:cNvPr>
          <p:cNvSpPr>
            <a:spLocks noGrp="1"/>
          </p:cNvSpPr>
          <p:nvPr>
            <p:ph type="body" sz="quarter" idx="10" hasCustomPrompt="1"/>
          </p:nvPr>
        </p:nvSpPr>
        <p:spPr>
          <a:xfrm>
            <a:off x="802481" y="3047430"/>
            <a:ext cx="10587038" cy="763139"/>
          </a:xfrm>
        </p:spPr>
        <p:txBody>
          <a:bodyPr>
            <a:normAutofit/>
          </a:bodyPr>
          <a:lstStyle>
            <a:lvl1pPr marL="0" indent="0" algn="ctr">
              <a:buNone/>
              <a:defRPr sz="3600">
                <a:solidFill>
                  <a:schemeClr val="bg1"/>
                </a:solidFill>
                <a:latin typeface="+mj-lt"/>
              </a:defRPr>
            </a:lvl1pPr>
            <a:lvl2pPr marL="457200" indent="0" algn="ctr">
              <a:buNone/>
              <a:defRPr>
                <a:solidFill>
                  <a:schemeClr val="bg1"/>
                </a:solidFill>
              </a:defRPr>
            </a:lvl2pPr>
            <a:lvl3pPr marL="914399" indent="0" algn="ctr">
              <a:buNone/>
              <a:defRPr>
                <a:solidFill>
                  <a:schemeClr val="bg1"/>
                </a:solidFill>
              </a:defRPr>
            </a:lvl3pPr>
            <a:lvl4pPr marL="1371600" indent="0" algn="ctr">
              <a:buNone/>
              <a:defRPr>
                <a:solidFill>
                  <a:schemeClr val="bg1"/>
                </a:solidFill>
              </a:defRPr>
            </a:lvl4pPr>
            <a:lvl5pPr marL="1828800" indent="0" algn="ctr">
              <a:buNone/>
              <a:defRPr>
                <a:solidFill>
                  <a:schemeClr val="bg1"/>
                </a:solidFill>
              </a:defRPr>
            </a:lvl5pPr>
          </a:lstStyle>
          <a:p>
            <a:pPr lvl="0"/>
            <a:r>
              <a:rPr lang="en-US"/>
              <a:t>CLICK TO EDIT MASTER TEXT STYLES</a:t>
            </a:r>
          </a:p>
        </p:txBody>
      </p:sp>
      <p:sp>
        <p:nvSpPr>
          <p:cNvPr id="12" name="Text Placeholder 4">
            <a:extLst>
              <a:ext uri="{FF2B5EF4-FFF2-40B4-BE49-F238E27FC236}">
                <a16:creationId xmlns:a16="http://schemas.microsoft.com/office/drawing/2014/main" id="{5C622FB9-26F8-FF4B-A529-ABE9B0B14FB7}"/>
              </a:ext>
            </a:extLst>
          </p:cNvPr>
          <p:cNvSpPr>
            <a:spLocks noGrp="1"/>
          </p:cNvSpPr>
          <p:nvPr>
            <p:ph type="body" sz="quarter" idx="11"/>
          </p:nvPr>
        </p:nvSpPr>
        <p:spPr>
          <a:xfrm>
            <a:off x="838200" y="3990070"/>
            <a:ext cx="10552113" cy="79851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0679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Slide">
    <p:bg>
      <p:bgPr>
        <a:solidFill>
          <a:srgbClr val="1B9ADD"/>
        </a:solidFill>
        <a:effectLst/>
      </p:bgPr>
    </p:bg>
    <p:spTree>
      <p:nvGrpSpPr>
        <p:cNvPr id="1" name=""/>
        <p:cNvGrpSpPr/>
        <p:nvPr/>
      </p:nvGrpSpPr>
      <p:grpSpPr>
        <a:xfrm>
          <a:off x="0" y="0"/>
          <a:ext cx="0" cy="0"/>
          <a:chOff x="0" y="0"/>
          <a:chExt cx="0" cy="0"/>
        </a:xfrm>
      </p:grpSpPr>
      <p:sp>
        <p:nvSpPr>
          <p:cNvPr id="14" name="Freeform 13">
            <a:extLst>
              <a:ext uri="{FF2B5EF4-FFF2-40B4-BE49-F238E27FC236}">
                <a16:creationId xmlns:a16="http://schemas.microsoft.com/office/drawing/2014/main" id="{2932E336-A3B3-234A-81E6-62C1AD3B037F}"/>
              </a:ext>
            </a:extLst>
          </p:cNvPr>
          <p:cNvSpPr/>
          <p:nvPr userDrawn="1"/>
        </p:nvSpPr>
        <p:spPr>
          <a:xfrm>
            <a:off x="-5442492" y="165100"/>
            <a:ext cx="17834517" cy="7870051"/>
          </a:xfrm>
          <a:custGeom>
            <a:avLst/>
            <a:gdLst>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498015 w 14894169"/>
              <a:gd name="connsiteY6" fmla="*/ 703385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47846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4894169"/>
              <a:gd name="connsiteY0" fmla="*/ 0 h 6822831"/>
              <a:gd name="connsiteX1" fmla="*/ 0 w 14894169"/>
              <a:gd name="connsiteY1" fmla="*/ 1002323 h 6822831"/>
              <a:gd name="connsiteX2" fmla="*/ 861646 w 14894169"/>
              <a:gd name="connsiteY2" fmla="*/ 5644662 h 6822831"/>
              <a:gd name="connsiteX3" fmla="*/ 2866292 w 14894169"/>
              <a:gd name="connsiteY3" fmla="*/ 6822831 h 6822831"/>
              <a:gd name="connsiteX4" fmla="*/ 14612815 w 14894169"/>
              <a:gd name="connsiteY4" fmla="*/ 4783015 h 6822831"/>
              <a:gd name="connsiteX5" fmla="*/ 14894169 w 14894169"/>
              <a:gd name="connsiteY5" fmla="*/ 3182815 h 6822831"/>
              <a:gd name="connsiteX6" fmla="*/ 10585938 w 14894169"/>
              <a:gd name="connsiteY6" fmla="*/ 720969 h 6822831"/>
              <a:gd name="connsiteX7" fmla="*/ 9020907 w 14894169"/>
              <a:gd name="connsiteY7" fmla="*/ 298939 h 6822831"/>
              <a:gd name="connsiteX8" fmla="*/ 738554 w 14894169"/>
              <a:gd name="connsiteY8" fmla="*/ 0 h 6822831"/>
              <a:gd name="connsiteX0" fmla="*/ 738554 w 15135965"/>
              <a:gd name="connsiteY0" fmla="*/ 0 h 6822831"/>
              <a:gd name="connsiteX1" fmla="*/ 0 w 15135965"/>
              <a:gd name="connsiteY1" fmla="*/ 1002323 h 6822831"/>
              <a:gd name="connsiteX2" fmla="*/ 861646 w 15135965"/>
              <a:gd name="connsiteY2" fmla="*/ 5644662 h 6822831"/>
              <a:gd name="connsiteX3" fmla="*/ 2866292 w 15135965"/>
              <a:gd name="connsiteY3" fmla="*/ 6822831 h 6822831"/>
              <a:gd name="connsiteX4" fmla="*/ 14612815 w 15135965"/>
              <a:gd name="connsiteY4" fmla="*/ 4783015 h 6822831"/>
              <a:gd name="connsiteX5" fmla="*/ 14894169 w 15135965"/>
              <a:gd name="connsiteY5" fmla="*/ 3182815 h 6822831"/>
              <a:gd name="connsiteX6" fmla="*/ 10585938 w 15135965"/>
              <a:gd name="connsiteY6" fmla="*/ 720969 h 6822831"/>
              <a:gd name="connsiteX7" fmla="*/ 9020907 w 15135965"/>
              <a:gd name="connsiteY7" fmla="*/ 298939 h 6822831"/>
              <a:gd name="connsiteX8" fmla="*/ 738554 w 15135965"/>
              <a:gd name="connsiteY8" fmla="*/ 0 h 6822831"/>
              <a:gd name="connsiteX0" fmla="*/ 738554 w 15307546"/>
              <a:gd name="connsiteY0" fmla="*/ 0 h 6822831"/>
              <a:gd name="connsiteX1" fmla="*/ 0 w 15307546"/>
              <a:gd name="connsiteY1" fmla="*/ 1002323 h 6822831"/>
              <a:gd name="connsiteX2" fmla="*/ 861646 w 15307546"/>
              <a:gd name="connsiteY2" fmla="*/ 5644662 h 6822831"/>
              <a:gd name="connsiteX3" fmla="*/ 2866292 w 15307546"/>
              <a:gd name="connsiteY3" fmla="*/ 6822831 h 6822831"/>
              <a:gd name="connsiteX4" fmla="*/ 14612815 w 15307546"/>
              <a:gd name="connsiteY4" fmla="*/ 4783015 h 6822831"/>
              <a:gd name="connsiteX5" fmla="*/ 14894169 w 15307546"/>
              <a:gd name="connsiteY5" fmla="*/ 3182815 h 6822831"/>
              <a:gd name="connsiteX6" fmla="*/ 10585938 w 15307546"/>
              <a:gd name="connsiteY6" fmla="*/ 720969 h 6822831"/>
              <a:gd name="connsiteX7" fmla="*/ 9020907 w 15307546"/>
              <a:gd name="connsiteY7" fmla="*/ 298939 h 6822831"/>
              <a:gd name="connsiteX8" fmla="*/ 738554 w 15307546"/>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38554 w 15340479"/>
              <a:gd name="connsiteY0" fmla="*/ 0 h 6822831"/>
              <a:gd name="connsiteX1" fmla="*/ 0 w 15340479"/>
              <a:gd name="connsiteY1" fmla="*/ 1002323 h 6822831"/>
              <a:gd name="connsiteX2" fmla="*/ 861646 w 15340479"/>
              <a:gd name="connsiteY2" fmla="*/ 5644662 h 6822831"/>
              <a:gd name="connsiteX3" fmla="*/ 2866292 w 15340479"/>
              <a:gd name="connsiteY3" fmla="*/ 6822831 h 6822831"/>
              <a:gd name="connsiteX4" fmla="*/ 14612815 w 15340479"/>
              <a:gd name="connsiteY4" fmla="*/ 4783015 h 6822831"/>
              <a:gd name="connsiteX5" fmla="*/ 14894169 w 15340479"/>
              <a:gd name="connsiteY5" fmla="*/ 3182815 h 6822831"/>
              <a:gd name="connsiteX6" fmla="*/ 10585938 w 15340479"/>
              <a:gd name="connsiteY6" fmla="*/ 720969 h 6822831"/>
              <a:gd name="connsiteX7" fmla="*/ 9020907 w 15340479"/>
              <a:gd name="connsiteY7" fmla="*/ 298939 h 6822831"/>
              <a:gd name="connsiteX8" fmla="*/ 738554 w 15340479"/>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22831"/>
              <a:gd name="connsiteX1" fmla="*/ 39955 w 15380434"/>
              <a:gd name="connsiteY1" fmla="*/ 1002323 h 6822831"/>
              <a:gd name="connsiteX2" fmla="*/ 901601 w 15380434"/>
              <a:gd name="connsiteY2" fmla="*/ 5644662 h 6822831"/>
              <a:gd name="connsiteX3" fmla="*/ 2906247 w 15380434"/>
              <a:gd name="connsiteY3" fmla="*/ 6822831 h 6822831"/>
              <a:gd name="connsiteX4" fmla="*/ 14652770 w 15380434"/>
              <a:gd name="connsiteY4" fmla="*/ 4783015 h 6822831"/>
              <a:gd name="connsiteX5" fmla="*/ 14934124 w 15380434"/>
              <a:gd name="connsiteY5" fmla="*/ 3182815 h 6822831"/>
              <a:gd name="connsiteX6" fmla="*/ 10625893 w 15380434"/>
              <a:gd name="connsiteY6" fmla="*/ 720969 h 6822831"/>
              <a:gd name="connsiteX7" fmla="*/ 9060862 w 15380434"/>
              <a:gd name="connsiteY7" fmla="*/ 298939 h 6822831"/>
              <a:gd name="connsiteX8" fmla="*/ 778509 w 15380434"/>
              <a:gd name="connsiteY8" fmla="*/ 0 h 6822831"/>
              <a:gd name="connsiteX0" fmla="*/ 778509 w 15380434"/>
              <a:gd name="connsiteY0" fmla="*/ 0 h 6842691"/>
              <a:gd name="connsiteX1" fmla="*/ 39955 w 15380434"/>
              <a:gd name="connsiteY1" fmla="*/ 1002323 h 6842691"/>
              <a:gd name="connsiteX2" fmla="*/ 901601 w 15380434"/>
              <a:gd name="connsiteY2" fmla="*/ 5644662 h 6842691"/>
              <a:gd name="connsiteX3" fmla="*/ 2906247 w 15380434"/>
              <a:gd name="connsiteY3" fmla="*/ 6822831 h 6842691"/>
              <a:gd name="connsiteX4" fmla="*/ 14652770 w 15380434"/>
              <a:gd name="connsiteY4" fmla="*/ 4783015 h 6842691"/>
              <a:gd name="connsiteX5" fmla="*/ 14934124 w 15380434"/>
              <a:gd name="connsiteY5" fmla="*/ 3182815 h 6842691"/>
              <a:gd name="connsiteX6" fmla="*/ 10625893 w 15380434"/>
              <a:gd name="connsiteY6" fmla="*/ 720969 h 6842691"/>
              <a:gd name="connsiteX7" fmla="*/ 9060862 w 15380434"/>
              <a:gd name="connsiteY7" fmla="*/ 298939 h 6842691"/>
              <a:gd name="connsiteX8" fmla="*/ 778509 w 15380434"/>
              <a:gd name="connsiteY8" fmla="*/ 0 h 6842691"/>
              <a:gd name="connsiteX0" fmla="*/ 778509 w 15380434"/>
              <a:gd name="connsiteY0" fmla="*/ 0 h 6824944"/>
              <a:gd name="connsiteX1" fmla="*/ 39955 w 15380434"/>
              <a:gd name="connsiteY1" fmla="*/ 1002323 h 6824944"/>
              <a:gd name="connsiteX2" fmla="*/ 901601 w 15380434"/>
              <a:gd name="connsiteY2" fmla="*/ 5644662 h 6824944"/>
              <a:gd name="connsiteX3" fmla="*/ 2906247 w 15380434"/>
              <a:gd name="connsiteY3" fmla="*/ 6822831 h 6824944"/>
              <a:gd name="connsiteX4" fmla="*/ 14652770 w 15380434"/>
              <a:gd name="connsiteY4" fmla="*/ 4783015 h 6824944"/>
              <a:gd name="connsiteX5" fmla="*/ 14934124 w 15380434"/>
              <a:gd name="connsiteY5" fmla="*/ 3182815 h 6824944"/>
              <a:gd name="connsiteX6" fmla="*/ 10625893 w 15380434"/>
              <a:gd name="connsiteY6" fmla="*/ 720969 h 6824944"/>
              <a:gd name="connsiteX7" fmla="*/ 9060862 w 15380434"/>
              <a:gd name="connsiteY7" fmla="*/ 298939 h 6824944"/>
              <a:gd name="connsiteX8" fmla="*/ 778509 w 15380434"/>
              <a:gd name="connsiteY8" fmla="*/ 0 h 6824944"/>
              <a:gd name="connsiteX0" fmla="*/ 778509 w 15380434"/>
              <a:gd name="connsiteY0" fmla="*/ 0 h 6844346"/>
              <a:gd name="connsiteX1" fmla="*/ 39955 w 15380434"/>
              <a:gd name="connsiteY1" fmla="*/ 1002323 h 6844346"/>
              <a:gd name="connsiteX2" fmla="*/ 901601 w 15380434"/>
              <a:gd name="connsiteY2" fmla="*/ 5644662 h 6844346"/>
              <a:gd name="connsiteX3" fmla="*/ 2906247 w 15380434"/>
              <a:gd name="connsiteY3" fmla="*/ 6822831 h 6844346"/>
              <a:gd name="connsiteX4" fmla="*/ 14652770 w 15380434"/>
              <a:gd name="connsiteY4" fmla="*/ 4783015 h 6844346"/>
              <a:gd name="connsiteX5" fmla="*/ 14934124 w 15380434"/>
              <a:gd name="connsiteY5" fmla="*/ 3182815 h 6844346"/>
              <a:gd name="connsiteX6" fmla="*/ 10625893 w 15380434"/>
              <a:gd name="connsiteY6" fmla="*/ 720969 h 6844346"/>
              <a:gd name="connsiteX7" fmla="*/ 9060862 w 15380434"/>
              <a:gd name="connsiteY7" fmla="*/ 298939 h 6844346"/>
              <a:gd name="connsiteX8" fmla="*/ 778509 w 15380434"/>
              <a:gd name="connsiteY8" fmla="*/ 0 h 684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80434" h="6844346">
                <a:moveTo>
                  <a:pt x="778509" y="0"/>
                </a:moveTo>
                <a:cubicBezTo>
                  <a:pt x="-258984" y="87924"/>
                  <a:pt x="39955" y="756138"/>
                  <a:pt x="39955" y="1002323"/>
                </a:cubicBezTo>
                <a:lnTo>
                  <a:pt x="901601" y="5644662"/>
                </a:lnTo>
                <a:cubicBezTo>
                  <a:pt x="1130201" y="6582508"/>
                  <a:pt x="2062187" y="6940063"/>
                  <a:pt x="2906247" y="6822831"/>
                </a:cubicBezTo>
                <a:lnTo>
                  <a:pt x="14652770" y="4783015"/>
                </a:lnTo>
                <a:cubicBezTo>
                  <a:pt x="15696125" y="4478215"/>
                  <a:pt x="15455800" y="3487615"/>
                  <a:pt x="14934124" y="3182815"/>
                </a:cubicBezTo>
                <a:lnTo>
                  <a:pt x="10625893" y="720969"/>
                </a:lnTo>
                <a:cubicBezTo>
                  <a:pt x="10069047" y="422031"/>
                  <a:pt x="9758385" y="298939"/>
                  <a:pt x="9060862" y="298939"/>
                </a:cubicBezTo>
                <a:lnTo>
                  <a:pt x="778509" y="0"/>
                </a:lnTo>
                <a:close/>
              </a:path>
            </a:pathLst>
          </a:custGeom>
          <a:solidFill>
            <a:srgbClr val="FF67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5" name="Freeform 14">
            <a:extLst>
              <a:ext uri="{FF2B5EF4-FFF2-40B4-BE49-F238E27FC236}">
                <a16:creationId xmlns:a16="http://schemas.microsoft.com/office/drawing/2014/main" id="{C735E8D8-B955-BD44-A2E3-90CC8512C563}"/>
              </a:ext>
            </a:extLst>
          </p:cNvPr>
          <p:cNvSpPr/>
          <p:nvPr userDrawn="1"/>
        </p:nvSpPr>
        <p:spPr>
          <a:xfrm rot="19892205">
            <a:off x="1475942" y="1867255"/>
            <a:ext cx="14833746" cy="14822089"/>
          </a:xfrm>
          <a:custGeom>
            <a:avLst/>
            <a:gdLst>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351370"/>
              <a:gd name="connsiteY0" fmla="*/ 0 h 14313877"/>
              <a:gd name="connsiteX1" fmla="*/ 11465170 w 15351370"/>
              <a:gd name="connsiteY1" fmla="*/ 4185139 h 14313877"/>
              <a:gd name="connsiteX2" fmla="*/ 13065370 w 15351370"/>
              <a:gd name="connsiteY2" fmla="*/ 5574323 h 14313877"/>
              <a:gd name="connsiteX3" fmla="*/ 15351370 w 15351370"/>
              <a:gd name="connsiteY3" fmla="*/ 13663246 h 14313877"/>
              <a:gd name="connsiteX4" fmla="*/ 14683154 w 15351370"/>
              <a:gd name="connsiteY4" fmla="*/ 14313877 h 14313877"/>
              <a:gd name="connsiteX5" fmla="*/ 1318847 w 15351370"/>
              <a:gd name="connsiteY5" fmla="*/ 5416062 h 14313877"/>
              <a:gd name="connsiteX6" fmla="*/ 70339 w 15351370"/>
              <a:gd name="connsiteY6" fmla="*/ 3253154 h 14313877"/>
              <a:gd name="connsiteX7" fmla="*/ 0 w 15351370"/>
              <a:gd name="connsiteY7" fmla="*/ 0 h 14313877"/>
              <a:gd name="connsiteX0" fmla="*/ 0 w 15405502"/>
              <a:gd name="connsiteY0" fmla="*/ 0 h 14313877"/>
              <a:gd name="connsiteX1" fmla="*/ 11465170 w 15405502"/>
              <a:gd name="connsiteY1" fmla="*/ 4185139 h 14313877"/>
              <a:gd name="connsiteX2" fmla="*/ 13065370 w 15405502"/>
              <a:gd name="connsiteY2" fmla="*/ 5574323 h 14313877"/>
              <a:gd name="connsiteX3" fmla="*/ 15351370 w 15405502"/>
              <a:gd name="connsiteY3" fmla="*/ 13663246 h 14313877"/>
              <a:gd name="connsiteX4" fmla="*/ 14683154 w 15405502"/>
              <a:gd name="connsiteY4" fmla="*/ 14313877 h 14313877"/>
              <a:gd name="connsiteX5" fmla="*/ 1318847 w 15405502"/>
              <a:gd name="connsiteY5" fmla="*/ 5416062 h 14313877"/>
              <a:gd name="connsiteX6" fmla="*/ 70339 w 15405502"/>
              <a:gd name="connsiteY6" fmla="*/ 3253154 h 14313877"/>
              <a:gd name="connsiteX7" fmla="*/ 0 w 15405502"/>
              <a:gd name="connsiteY7" fmla="*/ 0 h 14313877"/>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 name="connsiteX0" fmla="*/ 0 w 15417507"/>
              <a:gd name="connsiteY0" fmla="*/ 0 h 14420758"/>
              <a:gd name="connsiteX1" fmla="*/ 11465170 w 15417507"/>
              <a:gd name="connsiteY1" fmla="*/ 4185139 h 14420758"/>
              <a:gd name="connsiteX2" fmla="*/ 13065370 w 15417507"/>
              <a:gd name="connsiteY2" fmla="*/ 5574323 h 14420758"/>
              <a:gd name="connsiteX3" fmla="*/ 15351370 w 15417507"/>
              <a:gd name="connsiteY3" fmla="*/ 13663246 h 14420758"/>
              <a:gd name="connsiteX4" fmla="*/ 14683154 w 15417507"/>
              <a:gd name="connsiteY4" fmla="*/ 14313877 h 14420758"/>
              <a:gd name="connsiteX5" fmla="*/ 1318847 w 15417507"/>
              <a:gd name="connsiteY5" fmla="*/ 5416062 h 14420758"/>
              <a:gd name="connsiteX6" fmla="*/ 70339 w 15417507"/>
              <a:gd name="connsiteY6" fmla="*/ 3253154 h 14420758"/>
              <a:gd name="connsiteX7" fmla="*/ 0 w 15417507"/>
              <a:gd name="connsiteY7" fmla="*/ 0 h 14420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17507" h="14420758">
                <a:moveTo>
                  <a:pt x="0" y="0"/>
                </a:moveTo>
                <a:lnTo>
                  <a:pt x="11465170" y="4185139"/>
                </a:lnTo>
                <a:cubicBezTo>
                  <a:pt x="12438185" y="4489938"/>
                  <a:pt x="12883663" y="4988170"/>
                  <a:pt x="13065370" y="5574323"/>
                </a:cubicBezTo>
                <a:lnTo>
                  <a:pt x="15351370" y="13663246"/>
                </a:lnTo>
                <a:cubicBezTo>
                  <a:pt x="15603416" y="14266985"/>
                  <a:pt x="15081739" y="14606953"/>
                  <a:pt x="14683154" y="14313877"/>
                </a:cubicBezTo>
                <a:lnTo>
                  <a:pt x="1318847" y="5416062"/>
                </a:lnTo>
                <a:cubicBezTo>
                  <a:pt x="902677" y="5117123"/>
                  <a:pt x="99646" y="4976446"/>
                  <a:pt x="70339" y="3253154"/>
                </a:cubicBezTo>
                <a:cubicBezTo>
                  <a:pt x="41032" y="1529862"/>
                  <a:pt x="23446" y="1084385"/>
                  <a:pt x="0" y="0"/>
                </a:cubicBezTo>
                <a:close/>
              </a:path>
            </a:pathLst>
          </a:custGeom>
          <a:solidFill>
            <a:srgbClr val="1F60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4B2EB7D5-4787-BE45-B7D4-08DA4C5A8429}"/>
              </a:ext>
            </a:extLst>
          </p:cNvPr>
          <p:cNvPicPr>
            <a:picLocks noChangeAspect="1"/>
          </p:cNvPicPr>
          <p:nvPr userDrawn="1"/>
        </p:nvPicPr>
        <p:blipFill>
          <a:blip r:embed="rId2">
            <a:alphaModFix amt="60000"/>
          </a:blip>
          <a:stretch>
            <a:fillRect/>
          </a:stretch>
        </p:blipFill>
        <p:spPr>
          <a:xfrm>
            <a:off x="-3490244" y="-734383"/>
            <a:ext cx="14844044" cy="10755642"/>
          </a:xfrm>
          <a:prstGeom prst="rect">
            <a:avLst/>
          </a:prstGeom>
        </p:spPr>
      </p:pic>
      <p:pic>
        <p:nvPicPr>
          <p:cNvPr id="8" name="Picture 7">
            <a:extLst>
              <a:ext uri="{FF2B5EF4-FFF2-40B4-BE49-F238E27FC236}">
                <a16:creationId xmlns:a16="http://schemas.microsoft.com/office/drawing/2014/main" id="{1B8AD365-99D8-F940-B826-3C969971F8EE}"/>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9" name="Title 1">
            <a:extLst>
              <a:ext uri="{FF2B5EF4-FFF2-40B4-BE49-F238E27FC236}">
                <a16:creationId xmlns:a16="http://schemas.microsoft.com/office/drawing/2014/main" id="{C571E7E0-F376-3E47-943E-3E9DFA54421A}"/>
              </a:ext>
            </a:extLst>
          </p:cNvPr>
          <p:cNvSpPr>
            <a:spLocks noGrp="1"/>
          </p:cNvSpPr>
          <p:nvPr>
            <p:ph type="title"/>
          </p:nvPr>
        </p:nvSpPr>
        <p:spPr>
          <a:xfrm>
            <a:off x="838200" y="365125"/>
            <a:ext cx="10515600" cy="1325563"/>
          </a:xfrm>
        </p:spPr>
        <p:txBody>
          <a:bodyPr/>
          <a:lstStyle>
            <a:lvl1pPr>
              <a:defRPr>
                <a:solidFill>
                  <a:schemeClr val="bg1"/>
                </a:solidFill>
              </a:defRPr>
            </a:lvl1pPr>
          </a:lstStyle>
          <a:p>
            <a:r>
              <a:rPr lang="en-US"/>
              <a:t>Click to edit Master title style</a:t>
            </a:r>
          </a:p>
        </p:txBody>
      </p:sp>
      <p:sp>
        <p:nvSpPr>
          <p:cNvPr id="12" name="Content Placeholder 2">
            <a:extLst>
              <a:ext uri="{FF2B5EF4-FFF2-40B4-BE49-F238E27FC236}">
                <a16:creationId xmlns:a16="http://schemas.microsoft.com/office/drawing/2014/main" id="{592C0D3E-B7EE-AA40-89FD-5C8065DFFD52}"/>
              </a:ext>
            </a:extLst>
          </p:cNvPr>
          <p:cNvSpPr>
            <a:spLocks noGrp="1"/>
          </p:cNvSpPr>
          <p:nvPr>
            <p:ph sz="half" idx="1"/>
          </p:nvPr>
        </p:nvSpPr>
        <p:spPr>
          <a:xfrm>
            <a:off x="838199" y="1825625"/>
            <a:ext cx="10515599"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AE3D004A-1D31-5E40-B60C-FB814CA3FD66}"/>
              </a:ext>
            </a:extLst>
          </p:cNvPr>
          <p:cNvCxnSpPr/>
          <p:nvPr userDrawn="1"/>
        </p:nvCxnSpPr>
        <p:spPr>
          <a:xfrm>
            <a:off x="838200" y="6117535"/>
            <a:ext cx="1051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B8415D2-7318-3540-9CD2-A5D5D77A31E8}"/>
              </a:ext>
            </a:extLst>
          </p:cNvPr>
          <p:cNvSpPr txBox="1"/>
          <p:nvPr userDrawn="1"/>
        </p:nvSpPr>
        <p:spPr>
          <a:xfrm>
            <a:off x="9156357" y="6301944"/>
            <a:ext cx="2197443"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grpSp>
        <p:nvGrpSpPr>
          <p:cNvPr id="283" name="Group 3">
            <a:extLst>
              <a:ext uri="{FF2B5EF4-FFF2-40B4-BE49-F238E27FC236}">
                <a16:creationId xmlns:a16="http://schemas.microsoft.com/office/drawing/2014/main" id="{1952D0EA-241E-F148-AEA5-2A67D53B2341}"/>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284" name="Freeform 140">
              <a:extLst>
                <a:ext uri="{FF2B5EF4-FFF2-40B4-BE49-F238E27FC236}">
                  <a16:creationId xmlns:a16="http://schemas.microsoft.com/office/drawing/2014/main" id="{06F6BCD1-180A-E148-8457-F4BDE025CE16}"/>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5" name="Freeform 141">
              <a:extLst>
                <a:ext uri="{FF2B5EF4-FFF2-40B4-BE49-F238E27FC236}">
                  <a16:creationId xmlns:a16="http://schemas.microsoft.com/office/drawing/2014/main" id="{B944E88C-CFA2-C04C-BE53-F62E2834FA0B}"/>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6" name="Freeform 142">
              <a:extLst>
                <a:ext uri="{FF2B5EF4-FFF2-40B4-BE49-F238E27FC236}">
                  <a16:creationId xmlns:a16="http://schemas.microsoft.com/office/drawing/2014/main" id="{E8FBE65E-1BFA-F145-ACB2-B1E34A6BA2EB}"/>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7" name="Freeform 143">
              <a:extLst>
                <a:ext uri="{FF2B5EF4-FFF2-40B4-BE49-F238E27FC236}">
                  <a16:creationId xmlns:a16="http://schemas.microsoft.com/office/drawing/2014/main" id="{8E09E0C6-19AC-1049-BEBF-925D4434AD63}"/>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8" name="Freeform 144">
              <a:extLst>
                <a:ext uri="{FF2B5EF4-FFF2-40B4-BE49-F238E27FC236}">
                  <a16:creationId xmlns:a16="http://schemas.microsoft.com/office/drawing/2014/main" id="{3B5BCC5A-34C0-6243-804B-9DA8EF421581}"/>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89" name="Freeform 145">
              <a:extLst>
                <a:ext uri="{FF2B5EF4-FFF2-40B4-BE49-F238E27FC236}">
                  <a16:creationId xmlns:a16="http://schemas.microsoft.com/office/drawing/2014/main" id="{657E2018-2834-7C4B-8707-6F5AB455B3BA}"/>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0" name="Freeform 146">
              <a:extLst>
                <a:ext uri="{FF2B5EF4-FFF2-40B4-BE49-F238E27FC236}">
                  <a16:creationId xmlns:a16="http://schemas.microsoft.com/office/drawing/2014/main" id="{41EFCF0C-6199-4F46-A8CF-DB9954C7A5A4}"/>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1" name="Freeform 147">
              <a:extLst>
                <a:ext uri="{FF2B5EF4-FFF2-40B4-BE49-F238E27FC236}">
                  <a16:creationId xmlns:a16="http://schemas.microsoft.com/office/drawing/2014/main" id="{440A38B8-5D06-E94D-9CF5-F702E094CDDC}"/>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2" name="Freeform 148">
              <a:extLst>
                <a:ext uri="{FF2B5EF4-FFF2-40B4-BE49-F238E27FC236}">
                  <a16:creationId xmlns:a16="http://schemas.microsoft.com/office/drawing/2014/main" id="{061E6032-A1D7-7E4B-AD76-5475F7157792}"/>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3" name="Freeform 149">
              <a:extLst>
                <a:ext uri="{FF2B5EF4-FFF2-40B4-BE49-F238E27FC236}">
                  <a16:creationId xmlns:a16="http://schemas.microsoft.com/office/drawing/2014/main" id="{D915652A-7EE9-CA41-B6B5-DAC76B84242A}"/>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4" name="Freeform 150">
              <a:extLst>
                <a:ext uri="{FF2B5EF4-FFF2-40B4-BE49-F238E27FC236}">
                  <a16:creationId xmlns:a16="http://schemas.microsoft.com/office/drawing/2014/main" id="{2B095CB0-C5C4-8545-BC10-A53D4DC2F7FC}"/>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5" name="Freeform 151">
              <a:extLst>
                <a:ext uri="{FF2B5EF4-FFF2-40B4-BE49-F238E27FC236}">
                  <a16:creationId xmlns:a16="http://schemas.microsoft.com/office/drawing/2014/main" id="{A146E4B9-28DE-AD48-AEDD-9DAB910B3E97}"/>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6" name="Freeform 152">
              <a:extLst>
                <a:ext uri="{FF2B5EF4-FFF2-40B4-BE49-F238E27FC236}">
                  <a16:creationId xmlns:a16="http://schemas.microsoft.com/office/drawing/2014/main" id="{BCA2AD68-27AE-9E4F-ACBE-EB5348AB217E}"/>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7" name="Freeform 153">
              <a:extLst>
                <a:ext uri="{FF2B5EF4-FFF2-40B4-BE49-F238E27FC236}">
                  <a16:creationId xmlns:a16="http://schemas.microsoft.com/office/drawing/2014/main" id="{66257AA0-D0C5-AA4E-9186-38CDE74978C7}"/>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8" name="Freeform 154">
              <a:extLst>
                <a:ext uri="{FF2B5EF4-FFF2-40B4-BE49-F238E27FC236}">
                  <a16:creationId xmlns:a16="http://schemas.microsoft.com/office/drawing/2014/main" id="{581A246A-8055-FE4E-A46C-764E58D0F8DB}"/>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99" name="Freeform 155">
              <a:extLst>
                <a:ext uri="{FF2B5EF4-FFF2-40B4-BE49-F238E27FC236}">
                  <a16:creationId xmlns:a16="http://schemas.microsoft.com/office/drawing/2014/main" id="{5CE04BA1-2E5B-F748-9E8C-3AA3DCE313E1}"/>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0" name="Freeform 156">
              <a:extLst>
                <a:ext uri="{FF2B5EF4-FFF2-40B4-BE49-F238E27FC236}">
                  <a16:creationId xmlns:a16="http://schemas.microsoft.com/office/drawing/2014/main" id="{437B9ABD-B026-8B4A-9431-5CA84CB8485A}"/>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1" name="Freeform 157">
              <a:extLst>
                <a:ext uri="{FF2B5EF4-FFF2-40B4-BE49-F238E27FC236}">
                  <a16:creationId xmlns:a16="http://schemas.microsoft.com/office/drawing/2014/main" id="{5613659C-7D6A-3149-88DE-4831408DF346}"/>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2" name="Freeform 158">
              <a:extLst>
                <a:ext uri="{FF2B5EF4-FFF2-40B4-BE49-F238E27FC236}">
                  <a16:creationId xmlns:a16="http://schemas.microsoft.com/office/drawing/2014/main" id="{C1721952-0F2B-2145-A37D-FA7D399C5776}"/>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3" name="Freeform 159">
              <a:extLst>
                <a:ext uri="{FF2B5EF4-FFF2-40B4-BE49-F238E27FC236}">
                  <a16:creationId xmlns:a16="http://schemas.microsoft.com/office/drawing/2014/main" id="{A43AC346-D49D-3544-A118-4568C73C7556}"/>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4" name="Freeform 160">
              <a:extLst>
                <a:ext uri="{FF2B5EF4-FFF2-40B4-BE49-F238E27FC236}">
                  <a16:creationId xmlns:a16="http://schemas.microsoft.com/office/drawing/2014/main" id="{3F6F89AB-D3C9-E94C-8F82-8AFA6AE2E40E}"/>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5" name="Freeform 161">
              <a:extLst>
                <a:ext uri="{FF2B5EF4-FFF2-40B4-BE49-F238E27FC236}">
                  <a16:creationId xmlns:a16="http://schemas.microsoft.com/office/drawing/2014/main" id="{A88C38EA-FB3B-A747-80B7-25C066B654E3}"/>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6" name="Freeform 162">
              <a:extLst>
                <a:ext uri="{FF2B5EF4-FFF2-40B4-BE49-F238E27FC236}">
                  <a16:creationId xmlns:a16="http://schemas.microsoft.com/office/drawing/2014/main" id="{B5EACF9D-AF59-5446-A7A4-58AA17F437CE}"/>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7" name="Freeform 163">
              <a:extLst>
                <a:ext uri="{FF2B5EF4-FFF2-40B4-BE49-F238E27FC236}">
                  <a16:creationId xmlns:a16="http://schemas.microsoft.com/office/drawing/2014/main" id="{730681BF-0AB9-7F4E-837B-ED0AD69EEC34}"/>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8" name="Freeform 164">
              <a:extLst>
                <a:ext uri="{FF2B5EF4-FFF2-40B4-BE49-F238E27FC236}">
                  <a16:creationId xmlns:a16="http://schemas.microsoft.com/office/drawing/2014/main" id="{5C6DD9A8-1910-9F4E-8567-CCEE5EFFF441}"/>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9" name="Freeform 165">
              <a:extLst>
                <a:ext uri="{FF2B5EF4-FFF2-40B4-BE49-F238E27FC236}">
                  <a16:creationId xmlns:a16="http://schemas.microsoft.com/office/drawing/2014/main" id="{01848EBD-F869-5E43-8A2B-0ADF3A528D4A}"/>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0" name="Freeform 166">
              <a:extLst>
                <a:ext uri="{FF2B5EF4-FFF2-40B4-BE49-F238E27FC236}">
                  <a16:creationId xmlns:a16="http://schemas.microsoft.com/office/drawing/2014/main" id="{B43844F4-7154-FE4C-9D98-40CD2813AA47}"/>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1" name="Freeform 167">
              <a:extLst>
                <a:ext uri="{FF2B5EF4-FFF2-40B4-BE49-F238E27FC236}">
                  <a16:creationId xmlns:a16="http://schemas.microsoft.com/office/drawing/2014/main" id="{68831C90-741B-4747-A547-6A941A62BC52}"/>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2" name="Freeform 168">
              <a:extLst>
                <a:ext uri="{FF2B5EF4-FFF2-40B4-BE49-F238E27FC236}">
                  <a16:creationId xmlns:a16="http://schemas.microsoft.com/office/drawing/2014/main" id="{05BEEF0E-B052-F84B-9011-E977B1D43EE2}"/>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3" name="Freeform 169">
              <a:extLst>
                <a:ext uri="{FF2B5EF4-FFF2-40B4-BE49-F238E27FC236}">
                  <a16:creationId xmlns:a16="http://schemas.microsoft.com/office/drawing/2014/main" id="{DB094B56-1DAE-D244-BD8F-72F946F17E75}"/>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4" name="Freeform 170">
              <a:extLst>
                <a:ext uri="{FF2B5EF4-FFF2-40B4-BE49-F238E27FC236}">
                  <a16:creationId xmlns:a16="http://schemas.microsoft.com/office/drawing/2014/main" id="{A55081B1-E4BA-7A4A-ABA5-BC021D354B46}"/>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5" name="Freeform 171">
              <a:extLst>
                <a:ext uri="{FF2B5EF4-FFF2-40B4-BE49-F238E27FC236}">
                  <a16:creationId xmlns:a16="http://schemas.microsoft.com/office/drawing/2014/main" id="{DA7E79AD-7728-F042-8158-F76179C7849A}"/>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6" name="Freeform 172">
              <a:extLst>
                <a:ext uri="{FF2B5EF4-FFF2-40B4-BE49-F238E27FC236}">
                  <a16:creationId xmlns:a16="http://schemas.microsoft.com/office/drawing/2014/main" id="{D7CA25F7-5D02-314D-B344-ADBC6305F17E}"/>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7" name="Freeform 173">
              <a:extLst>
                <a:ext uri="{FF2B5EF4-FFF2-40B4-BE49-F238E27FC236}">
                  <a16:creationId xmlns:a16="http://schemas.microsoft.com/office/drawing/2014/main" id="{187E1536-FFDE-204A-AD5E-2BA11027544A}"/>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8" name="Freeform 174">
              <a:extLst>
                <a:ext uri="{FF2B5EF4-FFF2-40B4-BE49-F238E27FC236}">
                  <a16:creationId xmlns:a16="http://schemas.microsoft.com/office/drawing/2014/main" id="{7D7154F5-914A-3342-86C0-FC312BD7715C}"/>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19" name="Freeform 175">
              <a:extLst>
                <a:ext uri="{FF2B5EF4-FFF2-40B4-BE49-F238E27FC236}">
                  <a16:creationId xmlns:a16="http://schemas.microsoft.com/office/drawing/2014/main" id="{08BEF07E-E429-A64A-AF75-5145817271D2}"/>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0" name="Freeform 176">
              <a:extLst>
                <a:ext uri="{FF2B5EF4-FFF2-40B4-BE49-F238E27FC236}">
                  <a16:creationId xmlns:a16="http://schemas.microsoft.com/office/drawing/2014/main" id="{3A1943E0-AB33-D147-BFD9-6FD5700D2E78}"/>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1" name="Freeform 177">
              <a:extLst>
                <a:ext uri="{FF2B5EF4-FFF2-40B4-BE49-F238E27FC236}">
                  <a16:creationId xmlns:a16="http://schemas.microsoft.com/office/drawing/2014/main" id="{2536166F-9113-2C46-8C01-EE1ED3D119E6}"/>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2" name="Freeform 178">
              <a:extLst>
                <a:ext uri="{FF2B5EF4-FFF2-40B4-BE49-F238E27FC236}">
                  <a16:creationId xmlns:a16="http://schemas.microsoft.com/office/drawing/2014/main" id="{45C102B9-CE5E-4E48-8152-2AC6C4610689}"/>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3" name="Freeform 179">
              <a:extLst>
                <a:ext uri="{FF2B5EF4-FFF2-40B4-BE49-F238E27FC236}">
                  <a16:creationId xmlns:a16="http://schemas.microsoft.com/office/drawing/2014/main" id="{82E1FBDE-53E2-F94E-ABB7-C5218895540A}"/>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4" name="Freeform 180">
              <a:extLst>
                <a:ext uri="{FF2B5EF4-FFF2-40B4-BE49-F238E27FC236}">
                  <a16:creationId xmlns:a16="http://schemas.microsoft.com/office/drawing/2014/main" id="{BB2A7836-13EC-354A-98A9-EC097F31C723}"/>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5" name="Freeform 181">
              <a:extLst>
                <a:ext uri="{FF2B5EF4-FFF2-40B4-BE49-F238E27FC236}">
                  <a16:creationId xmlns:a16="http://schemas.microsoft.com/office/drawing/2014/main" id="{7993AA26-AD82-C94F-A90E-AE0253C51BD3}"/>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6" name="Freeform 182">
              <a:extLst>
                <a:ext uri="{FF2B5EF4-FFF2-40B4-BE49-F238E27FC236}">
                  <a16:creationId xmlns:a16="http://schemas.microsoft.com/office/drawing/2014/main" id="{55C809A2-01EC-0E47-903A-DE9D11BA9C73}"/>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7" name="Freeform 183">
              <a:extLst>
                <a:ext uri="{FF2B5EF4-FFF2-40B4-BE49-F238E27FC236}">
                  <a16:creationId xmlns:a16="http://schemas.microsoft.com/office/drawing/2014/main" id="{61C8E9DB-00C2-584F-B528-4ADC4EDD0484}"/>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8" name="Freeform 184">
              <a:extLst>
                <a:ext uri="{FF2B5EF4-FFF2-40B4-BE49-F238E27FC236}">
                  <a16:creationId xmlns:a16="http://schemas.microsoft.com/office/drawing/2014/main" id="{20600EBF-77CE-C748-9004-4A5DF1A08440}"/>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29" name="Freeform 185">
              <a:extLst>
                <a:ext uri="{FF2B5EF4-FFF2-40B4-BE49-F238E27FC236}">
                  <a16:creationId xmlns:a16="http://schemas.microsoft.com/office/drawing/2014/main" id="{C83C765E-C76D-8243-9CF6-495A7CD4F507}"/>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0" name="Freeform 186">
              <a:extLst>
                <a:ext uri="{FF2B5EF4-FFF2-40B4-BE49-F238E27FC236}">
                  <a16:creationId xmlns:a16="http://schemas.microsoft.com/office/drawing/2014/main" id="{142152F6-02F9-464B-9781-8C491C9FFE15}"/>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1" name="Freeform 187">
              <a:extLst>
                <a:ext uri="{FF2B5EF4-FFF2-40B4-BE49-F238E27FC236}">
                  <a16:creationId xmlns:a16="http://schemas.microsoft.com/office/drawing/2014/main" id="{31DFEF96-7EC0-ED45-98B9-FC748CB7D32F}"/>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2" name="Freeform 188">
              <a:extLst>
                <a:ext uri="{FF2B5EF4-FFF2-40B4-BE49-F238E27FC236}">
                  <a16:creationId xmlns:a16="http://schemas.microsoft.com/office/drawing/2014/main" id="{5F712A3C-CEB0-6940-B8C2-D3850A55BE37}"/>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3" name="Freeform 189">
              <a:extLst>
                <a:ext uri="{FF2B5EF4-FFF2-40B4-BE49-F238E27FC236}">
                  <a16:creationId xmlns:a16="http://schemas.microsoft.com/office/drawing/2014/main" id="{6C970E43-72FF-C848-8F32-9545F20BB6B8}"/>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4" name="Freeform 190">
              <a:extLst>
                <a:ext uri="{FF2B5EF4-FFF2-40B4-BE49-F238E27FC236}">
                  <a16:creationId xmlns:a16="http://schemas.microsoft.com/office/drawing/2014/main" id="{D1C2A659-114E-9647-B7DC-650E6A4B6D17}"/>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5" name="Freeform 191">
              <a:extLst>
                <a:ext uri="{FF2B5EF4-FFF2-40B4-BE49-F238E27FC236}">
                  <a16:creationId xmlns:a16="http://schemas.microsoft.com/office/drawing/2014/main" id="{479734B0-2852-184C-BFE2-D9D5750D609A}"/>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6" name="Freeform 192">
              <a:extLst>
                <a:ext uri="{FF2B5EF4-FFF2-40B4-BE49-F238E27FC236}">
                  <a16:creationId xmlns:a16="http://schemas.microsoft.com/office/drawing/2014/main" id="{CCEFD9FD-41D0-2D40-8F95-B4993D199DEE}"/>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7" name="Freeform 193">
              <a:extLst>
                <a:ext uri="{FF2B5EF4-FFF2-40B4-BE49-F238E27FC236}">
                  <a16:creationId xmlns:a16="http://schemas.microsoft.com/office/drawing/2014/main" id="{FDD898C4-EA07-864C-AB5F-1A3718FF826D}"/>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8" name="Freeform 194">
              <a:extLst>
                <a:ext uri="{FF2B5EF4-FFF2-40B4-BE49-F238E27FC236}">
                  <a16:creationId xmlns:a16="http://schemas.microsoft.com/office/drawing/2014/main" id="{66799361-79F1-8B4F-A959-5A8824901CD3}"/>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39" name="Freeform 195">
              <a:extLst>
                <a:ext uri="{FF2B5EF4-FFF2-40B4-BE49-F238E27FC236}">
                  <a16:creationId xmlns:a16="http://schemas.microsoft.com/office/drawing/2014/main" id="{9C036CE0-0C7C-6E4C-9CC7-D867579E6EBE}"/>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0" name="Freeform 196">
              <a:extLst>
                <a:ext uri="{FF2B5EF4-FFF2-40B4-BE49-F238E27FC236}">
                  <a16:creationId xmlns:a16="http://schemas.microsoft.com/office/drawing/2014/main" id="{CDABCBBE-FF01-1A43-91BC-D4C31D335FCE}"/>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1" name="Freeform 197">
              <a:extLst>
                <a:ext uri="{FF2B5EF4-FFF2-40B4-BE49-F238E27FC236}">
                  <a16:creationId xmlns:a16="http://schemas.microsoft.com/office/drawing/2014/main" id="{ACF04D4B-74A9-D948-968B-2F49A5FB5ED3}"/>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2" name="Freeform 198">
              <a:extLst>
                <a:ext uri="{FF2B5EF4-FFF2-40B4-BE49-F238E27FC236}">
                  <a16:creationId xmlns:a16="http://schemas.microsoft.com/office/drawing/2014/main" id="{7B9A0B27-DEA3-1D45-84A2-23EB7F62D1DD}"/>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3" name="Freeform 199">
              <a:extLst>
                <a:ext uri="{FF2B5EF4-FFF2-40B4-BE49-F238E27FC236}">
                  <a16:creationId xmlns:a16="http://schemas.microsoft.com/office/drawing/2014/main" id="{D4EDFD4D-0562-1F44-9D87-752EABD1FE58}"/>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4" name="Freeform 200">
              <a:extLst>
                <a:ext uri="{FF2B5EF4-FFF2-40B4-BE49-F238E27FC236}">
                  <a16:creationId xmlns:a16="http://schemas.microsoft.com/office/drawing/2014/main" id="{605B65E7-F005-9C43-ACCA-EE97155776AD}"/>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5" name="Freeform 201">
              <a:extLst>
                <a:ext uri="{FF2B5EF4-FFF2-40B4-BE49-F238E27FC236}">
                  <a16:creationId xmlns:a16="http://schemas.microsoft.com/office/drawing/2014/main" id="{021F0B18-5A75-3240-86CF-A4C36D7BCC53}"/>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6" name="Freeform 202">
              <a:extLst>
                <a:ext uri="{FF2B5EF4-FFF2-40B4-BE49-F238E27FC236}">
                  <a16:creationId xmlns:a16="http://schemas.microsoft.com/office/drawing/2014/main" id="{F4E446EB-20A4-A841-A6C5-8F09FB4C1594}"/>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7" name="Freeform 203">
              <a:extLst>
                <a:ext uri="{FF2B5EF4-FFF2-40B4-BE49-F238E27FC236}">
                  <a16:creationId xmlns:a16="http://schemas.microsoft.com/office/drawing/2014/main" id="{C7C01C15-7E93-E945-8465-35D4A5759FF1}"/>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8" name="Freeform 204">
              <a:extLst>
                <a:ext uri="{FF2B5EF4-FFF2-40B4-BE49-F238E27FC236}">
                  <a16:creationId xmlns:a16="http://schemas.microsoft.com/office/drawing/2014/main" id="{5C9F11F5-2050-424A-B29F-A2ECAF692897}"/>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49" name="Freeform 205">
              <a:extLst>
                <a:ext uri="{FF2B5EF4-FFF2-40B4-BE49-F238E27FC236}">
                  <a16:creationId xmlns:a16="http://schemas.microsoft.com/office/drawing/2014/main" id="{51BABB86-4794-D14D-B0EA-088FCA9FDD22}"/>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0" name="Freeform 206">
              <a:extLst>
                <a:ext uri="{FF2B5EF4-FFF2-40B4-BE49-F238E27FC236}">
                  <a16:creationId xmlns:a16="http://schemas.microsoft.com/office/drawing/2014/main" id="{4075A5E3-524A-6E4E-B495-5926FB9F232B}"/>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1" name="Freeform 207">
              <a:extLst>
                <a:ext uri="{FF2B5EF4-FFF2-40B4-BE49-F238E27FC236}">
                  <a16:creationId xmlns:a16="http://schemas.microsoft.com/office/drawing/2014/main" id="{9CA8CE6E-FF44-5A4B-9BE0-558F5F602D51}"/>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2" name="Freeform 208">
              <a:extLst>
                <a:ext uri="{FF2B5EF4-FFF2-40B4-BE49-F238E27FC236}">
                  <a16:creationId xmlns:a16="http://schemas.microsoft.com/office/drawing/2014/main" id="{00C2CDDB-C083-B64D-9EE8-1DFA55EF9149}"/>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3" name="Freeform 209">
              <a:extLst>
                <a:ext uri="{FF2B5EF4-FFF2-40B4-BE49-F238E27FC236}">
                  <a16:creationId xmlns:a16="http://schemas.microsoft.com/office/drawing/2014/main" id="{40E6C4D9-CEAA-EA4B-90F5-9C12EC1EA5C3}"/>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4" name="Freeform 210">
              <a:extLst>
                <a:ext uri="{FF2B5EF4-FFF2-40B4-BE49-F238E27FC236}">
                  <a16:creationId xmlns:a16="http://schemas.microsoft.com/office/drawing/2014/main" id="{7F9FB5FE-65CE-1D4D-8DE2-82DBC5046ADC}"/>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5" name="Freeform 211">
              <a:extLst>
                <a:ext uri="{FF2B5EF4-FFF2-40B4-BE49-F238E27FC236}">
                  <a16:creationId xmlns:a16="http://schemas.microsoft.com/office/drawing/2014/main" id="{69F3BFB6-D8C0-F64C-9EA3-001D444B6A68}"/>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6" name="Freeform 212">
              <a:extLst>
                <a:ext uri="{FF2B5EF4-FFF2-40B4-BE49-F238E27FC236}">
                  <a16:creationId xmlns:a16="http://schemas.microsoft.com/office/drawing/2014/main" id="{CDF9025A-7A16-0B4E-8065-6F1950325494}"/>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7" name="Freeform 213">
              <a:extLst>
                <a:ext uri="{FF2B5EF4-FFF2-40B4-BE49-F238E27FC236}">
                  <a16:creationId xmlns:a16="http://schemas.microsoft.com/office/drawing/2014/main" id="{5187DACD-7EA4-554B-A7CF-FE29F87AC939}"/>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8" name="Freeform 214">
              <a:extLst>
                <a:ext uri="{FF2B5EF4-FFF2-40B4-BE49-F238E27FC236}">
                  <a16:creationId xmlns:a16="http://schemas.microsoft.com/office/drawing/2014/main" id="{7AC553FF-710E-2341-8C15-873DA224D285}"/>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59" name="Freeform 215">
              <a:extLst>
                <a:ext uri="{FF2B5EF4-FFF2-40B4-BE49-F238E27FC236}">
                  <a16:creationId xmlns:a16="http://schemas.microsoft.com/office/drawing/2014/main" id="{F40AC645-A70A-3144-8753-E8D71D0C09F8}"/>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0" name="Freeform 216">
              <a:extLst>
                <a:ext uri="{FF2B5EF4-FFF2-40B4-BE49-F238E27FC236}">
                  <a16:creationId xmlns:a16="http://schemas.microsoft.com/office/drawing/2014/main" id="{ACBCCF1B-3DDC-0749-AA44-649D95E3FB1D}"/>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1" name="Freeform 217">
              <a:extLst>
                <a:ext uri="{FF2B5EF4-FFF2-40B4-BE49-F238E27FC236}">
                  <a16:creationId xmlns:a16="http://schemas.microsoft.com/office/drawing/2014/main" id="{EF5851DC-B1C0-4E47-B07D-9F564C2BE8E4}"/>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2" name="Freeform 218">
              <a:extLst>
                <a:ext uri="{FF2B5EF4-FFF2-40B4-BE49-F238E27FC236}">
                  <a16:creationId xmlns:a16="http://schemas.microsoft.com/office/drawing/2014/main" id="{350502C9-FF78-8A4C-B793-D2E1886FE377}"/>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3" name="Freeform 219">
              <a:extLst>
                <a:ext uri="{FF2B5EF4-FFF2-40B4-BE49-F238E27FC236}">
                  <a16:creationId xmlns:a16="http://schemas.microsoft.com/office/drawing/2014/main" id="{55678BDE-1C41-0348-82B1-166E8BE510BF}"/>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4" name="Freeform 220">
              <a:extLst>
                <a:ext uri="{FF2B5EF4-FFF2-40B4-BE49-F238E27FC236}">
                  <a16:creationId xmlns:a16="http://schemas.microsoft.com/office/drawing/2014/main" id="{F0506811-7FF3-1B44-AC51-5D955F689578}"/>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5" name="Freeform 221">
              <a:extLst>
                <a:ext uri="{FF2B5EF4-FFF2-40B4-BE49-F238E27FC236}">
                  <a16:creationId xmlns:a16="http://schemas.microsoft.com/office/drawing/2014/main" id="{3F35B9BB-998E-4447-867D-0EAB23C7E13F}"/>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6" name="Freeform 222">
              <a:extLst>
                <a:ext uri="{FF2B5EF4-FFF2-40B4-BE49-F238E27FC236}">
                  <a16:creationId xmlns:a16="http://schemas.microsoft.com/office/drawing/2014/main" id="{62848F65-832B-DF44-97CE-FD755893211F}"/>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7" name="Freeform 223">
              <a:extLst>
                <a:ext uri="{FF2B5EF4-FFF2-40B4-BE49-F238E27FC236}">
                  <a16:creationId xmlns:a16="http://schemas.microsoft.com/office/drawing/2014/main" id="{421B5BF6-EC02-084F-BB1E-4CB24D4827DF}"/>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8" name="Freeform 224">
              <a:extLst>
                <a:ext uri="{FF2B5EF4-FFF2-40B4-BE49-F238E27FC236}">
                  <a16:creationId xmlns:a16="http://schemas.microsoft.com/office/drawing/2014/main" id="{EE9A144B-F723-0B48-BB94-6CEE9E5E96B7}"/>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69" name="Freeform 225">
              <a:extLst>
                <a:ext uri="{FF2B5EF4-FFF2-40B4-BE49-F238E27FC236}">
                  <a16:creationId xmlns:a16="http://schemas.microsoft.com/office/drawing/2014/main" id="{57AEC064-AAAC-FE40-B9B2-930D1D8B05D4}"/>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0" name="Freeform 226">
              <a:extLst>
                <a:ext uri="{FF2B5EF4-FFF2-40B4-BE49-F238E27FC236}">
                  <a16:creationId xmlns:a16="http://schemas.microsoft.com/office/drawing/2014/main" id="{FF70EFAC-115E-414F-9A38-575F3176D782}"/>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1" name="Freeform 227">
              <a:extLst>
                <a:ext uri="{FF2B5EF4-FFF2-40B4-BE49-F238E27FC236}">
                  <a16:creationId xmlns:a16="http://schemas.microsoft.com/office/drawing/2014/main" id="{AA0D0D02-C50B-FD45-BFC4-21E2E747A22C}"/>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2" name="Freeform 228">
              <a:extLst>
                <a:ext uri="{FF2B5EF4-FFF2-40B4-BE49-F238E27FC236}">
                  <a16:creationId xmlns:a16="http://schemas.microsoft.com/office/drawing/2014/main" id="{E0FC77A1-E470-E84D-AE91-9CC0CF5D333B}"/>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3" name="Freeform 229">
              <a:extLst>
                <a:ext uri="{FF2B5EF4-FFF2-40B4-BE49-F238E27FC236}">
                  <a16:creationId xmlns:a16="http://schemas.microsoft.com/office/drawing/2014/main" id="{E69EE8A0-F8D2-6A4C-BD24-6AFF1774FF87}"/>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4" name="Freeform 230">
              <a:extLst>
                <a:ext uri="{FF2B5EF4-FFF2-40B4-BE49-F238E27FC236}">
                  <a16:creationId xmlns:a16="http://schemas.microsoft.com/office/drawing/2014/main" id="{6CA94474-2720-5D4A-9657-8D90D59AEAD6}"/>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5" name="Freeform 231">
              <a:extLst>
                <a:ext uri="{FF2B5EF4-FFF2-40B4-BE49-F238E27FC236}">
                  <a16:creationId xmlns:a16="http://schemas.microsoft.com/office/drawing/2014/main" id="{3F39E812-AC2E-5B4D-93E3-75E509FF0A50}"/>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6" name="Freeform 232">
              <a:extLst>
                <a:ext uri="{FF2B5EF4-FFF2-40B4-BE49-F238E27FC236}">
                  <a16:creationId xmlns:a16="http://schemas.microsoft.com/office/drawing/2014/main" id="{10932CA8-A81F-724A-9C41-0B57F278EC01}"/>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7" name="Freeform 233">
              <a:extLst>
                <a:ext uri="{FF2B5EF4-FFF2-40B4-BE49-F238E27FC236}">
                  <a16:creationId xmlns:a16="http://schemas.microsoft.com/office/drawing/2014/main" id="{D9E0B3D2-BCA6-7D42-A5C1-0E5936ABD636}"/>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8" name="Freeform 234">
              <a:extLst>
                <a:ext uri="{FF2B5EF4-FFF2-40B4-BE49-F238E27FC236}">
                  <a16:creationId xmlns:a16="http://schemas.microsoft.com/office/drawing/2014/main" id="{B2FD773A-CE13-524F-8325-35E32C1CD4A8}"/>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79" name="Freeform 235">
              <a:extLst>
                <a:ext uri="{FF2B5EF4-FFF2-40B4-BE49-F238E27FC236}">
                  <a16:creationId xmlns:a16="http://schemas.microsoft.com/office/drawing/2014/main" id="{EE81A229-6CCA-9942-B300-217DC4413694}"/>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0" name="Freeform 236">
              <a:extLst>
                <a:ext uri="{FF2B5EF4-FFF2-40B4-BE49-F238E27FC236}">
                  <a16:creationId xmlns:a16="http://schemas.microsoft.com/office/drawing/2014/main" id="{206FAA13-50B3-C14A-97F6-92CCC8892390}"/>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1" name="Freeform 237">
              <a:extLst>
                <a:ext uri="{FF2B5EF4-FFF2-40B4-BE49-F238E27FC236}">
                  <a16:creationId xmlns:a16="http://schemas.microsoft.com/office/drawing/2014/main" id="{03F546C0-8FB3-4446-A52D-03DC54A62AEE}"/>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2" name="Freeform 238">
              <a:extLst>
                <a:ext uri="{FF2B5EF4-FFF2-40B4-BE49-F238E27FC236}">
                  <a16:creationId xmlns:a16="http://schemas.microsoft.com/office/drawing/2014/main" id="{EFEE255C-C05A-2C4F-85A2-766C3CA13D6F}"/>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3" name="Freeform 239">
              <a:extLst>
                <a:ext uri="{FF2B5EF4-FFF2-40B4-BE49-F238E27FC236}">
                  <a16:creationId xmlns:a16="http://schemas.microsoft.com/office/drawing/2014/main" id="{A7E0C25A-A170-A94D-9CF7-92BECFD15FCF}"/>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4" name="Freeform 240">
              <a:extLst>
                <a:ext uri="{FF2B5EF4-FFF2-40B4-BE49-F238E27FC236}">
                  <a16:creationId xmlns:a16="http://schemas.microsoft.com/office/drawing/2014/main" id="{7670B85E-1687-8A41-9CEA-E42BC6C430D7}"/>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5" name="Freeform 241">
              <a:extLst>
                <a:ext uri="{FF2B5EF4-FFF2-40B4-BE49-F238E27FC236}">
                  <a16:creationId xmlns:a16="http://schemas.microsoft.com/office/drawing/2014/main" id="{DB087CC1-6385-9C44-B3DA-4B052F2AC7B4}"/>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6" name="Freeform 242">
              <a:extLst>
                <a:ext uri="{FF2B5EF4-FFF2-40B4-BE49-F238E27FC236}">
                  <a16:creationId xmlns:a16="http://schemas.microsoft.com/office/drawing/2014/main" id="{4C7F7F56-3590-2D4A-A39B-58A81B698C81}"/>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7" name="Freeform 243">
              <a:extLst>
                <a:ext uri="{FF2B5EF4-FFF2-40B4-BE49-F238E27FC236}">
                  <a16:creationId xmlns:a16="http://schemas.microsoft.com/office/drawing/2014/main" id="{30B4BD2F-BC93-1D4D-A648-548E00F5A088}"/>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8" name="Freeform 244">
              <a:extLst>
                <a:ext uri="{FF2B5EF4-FFF2-40B4-BE49-F238E27FC236}">
                  <a16:creationId xmlns:a16="http://schemas.microsoft.com/office/drawing/2014/main" id="{09E048B3-099C-5542-8936-74AA9010E4CC}"/>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89" name="Freeform 245">
              <a:extLst>
                <a:ext uri="{FF2B5EF4-FFF2-40B4-BE49-F238E27FC236}">
                  <a16:creationId xmlns:a16="http://schemas.microsoft.com/office/drawing/2014/main" id="{C4261E3A-FB27-AA4B-911C-222B16F8587C}"/>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0" name="Freeform 246">
              <a:extLst>
                <a:ext uri="{FF2B5EF4-FFF2-40B4-BE49-F238E27FC236}">
                  <a16:creationId xmlns:a16="http://schemas.microsoft.com/office/drawing/2014/main" id="{1A6810D1-AA7D-A04A-9B00-30C3F9A1A6FE}"/>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1" name="Freeform 247">
              <a:extLst>
                <a:ext uri="{FF2B5EF4-FFF2-40B4-BE49-F238E27FC236}">
                  <a16:creationId xmlns:a16="http://schemas.microsoft.com/office/drawing/2014/main" id="{9D0AD01F-FAD1-504F-8B47-F9282666B4EB}"/>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2" name="Freeform 248">
              <a:extLst>
                <a:ext uri="{FF2B5EF4-FFF2-40B4-BE49-F238E27FC236}">
                  <a16:creationId xmlns:a16="http://schemas.microsoft.com/office/drawing/2014/main" id="{CDF7F417-EE95-084E-B097-D2A8D83FDFB9}"/>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3" name="Freeform 249">
              <a:extLst>
                <a:ext uri="{FF2B5EF4-FFF2-40B4-BE49-F238E27FC236}">
                  <a16:creationId xmlns:a16="http://schemas.microsoft.com/office/drawing/2014/main" id="{E858834B-FA0E-7E40-BA3B-6AFAAD272FD1}"/>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4" name="Freeform 250">
              <a:extLst>
                <a:ext uri="{FF2B5EF4-FFF2-40B4-BE49-F238E27FC236}">
                  <a16:creationId xmlns:a16="http://schemas.microsoft.com/office/drawing/2014/main" id="{74D1B147-1E6B-C944-9DA6-1077E929C155}"/>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5" name="Freeform 251">
              <a:extLst>
                <a:ext uri="{FF2B5EF4-FFF2-40B4-BE49-F238E27FC236}">
                  <a16:creationId xmlns:a16="http://schemas.microsoft.com/office/drawing/2014/main" id="{6AC280F5-0DA9-1741-812C-F0BB387C911B}"/>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6" name="Freeform 252">
              <a:extLst>
                <a:ext uri="{FF2B5EF4-FFF2-40B4-BE49-F238E27FC236}">
                  <a16:creationId xmlns:a16="http://schemas.microsoft.com/office/drawing/2014/main" id="{722F2578-96BE-5341-9BF7-A38F33FCE63E}"/>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7" name="Freeform 253">
              <a:extLst>
                <a:ext uri="{FF2B5EF4-FFF2-40B4-BE49-F238E27FC236}">
                  <a16:creationId xmlns:a16="http://schemas.microsoft.com/office/drawing/2014/main" id="{B1B84B53-35F7-3942-B77D-D79BB37E2071}"/>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8" name="Freeform 254">
              <a:extLst>
                <a:ext uri="{FF2B5EF4-FFF2-40B4-BE49-F238E27FC236}">
                  <a16:creationId xmlns:a16="http://schemas.microsoft.com/office/drawing/2014/main" id="{8FEA3E4B-54FD-7647-8F74-703941F59049}"/>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99" name="Freeform 255">
              <a:extLst>
                <a:ext uri="{FF2B5EF4-FFF2-40B4-BE49-F238E27FC236}">
                  <a16:creationId xmlns:a16="http://schemas.microsoft.com/office/drawing/2014/main" id="{CCD3BCBE-31B4-B449-9982-5363C803AAF7}"/>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0" name="Freeform 256">
              <a:extLst>
                <a:ext uri="{FF2B5EF4-FFF2-40B4-BE49-F238E27FC236}">
                  <a16:creationId xmlns:a16="http://schemas.microsoft.com/office/drawing/2014/main" id="{ACC1ECEA-34C9-8D4E-8F40-C674496F4481}"/>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1" name="Freeform 257">
              <a:extLst>
                <a:ext uri="{FF2B5EF4-FFF2-40B4-BE49-F238E27FC236}">
                  <a16:creationId xmlns:a16="http://schemas.microsoft.com/office/drawing/2014/main" id="{BF600717-5EFE-B041-AA1D-841492945856}"/>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2" name="Freeform 258">
              <a:extLst>
                <a:ext uri="{FF2B5EF4-FFF2-40B4-BE49-F238E27FC236}">
                  <a16:creationId xmlns:a16="http://schemas.microsoft.com/office/drawing/2014/main" id="{CE8B1818-8D5D-0C45-910E-38AC406D3706}"/>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3" name="Freeform 259">
              <a:extLst>
                <a:ext uri="{FF2B5EF4-FFF2-40B4-BE49-F238E27FC236}">
                  <a16:creationId xmlns:a16="http://schemas.microsoft.com/office/drawing/2014/main" id="{62AB5374-28AF-1C45-BC9E-C8F927138055}"/>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4" name="Freeform 260">
              <a:extLst>
                <a:ext uri="{FF2B5EF4-FFF2-40B4-BE49-F238E27FC236}">
                  <a16:creationId xmlns:a16="http://schemas.microsoft.com/office/drawing/2014/main" id="{6DAF4BB0-8940-1F4A-A107-119C9E672129}"/>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5" name="Freeform 261">
              <a:extLst>
                <a:ext uri="{FF2B5EF4-FFF2-40B4-BE49-F238E27FC236}">
                  <a16:creationId xmlns:a16="http://schemas.microsoft.com/office/drawing/2014/main" id="{1CDBB46F-FB83-4647-9677-113AEEF777B8}"/>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6" name="Freeform 262">
              <a:extLst>
                <a:ext uri="{FF2B5EF4-FFF2-40B4-BE49-F238E27FC236}">
                  <a16:creationId xmlns:a16="http://schemas.microsoft.com/office/drawing/2014/main" id="{6BF1FA8C-A82C-4347-BC62-7177BC046169}"/>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07" name="Freeform 263">
              <a:extLst>
                <a:ext uri="{FF2B5EF4-FFF2-40B4-BE49-F238E27FC236}">
                  <a16:creationId xmlns:a16="http://schemas.microsoft.com/office/drawing/2014/main" id="{2C5B8E50-FC46-6949-9699-445FB7B0C6B5}"/>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7283035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General Slide">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44B8B5B-9B5F-E048-B1C3-F50719D0B778}"/>
              </a:ext>
            </a:extLst>
          </p:cNvPr>
          <p:cNvPicPr>
            <a:picLocks noChangeAspect="1"/>
          </p:cNvPicPr>
          <p:nvPr userDrawn="1"/>
        </p:nvPicPr>
        <p:blipFill>
          <a:blip r:embed="rId3" cstate="screen">
            <a:alphaModFix amt="50000"/>
            <a:extLst>
              <a:ext uri="{28A0092B-C50C-407E-A947-70E740481C1C}">
                <a14:useLocalDpi xmlns:a14="http://schemas.microsoft.com/office/drawing/2010/main"/>
              </a:ext>
            </a:extLst>
          </a:blip>
          <a:stretch>
            <a:fillRect/>
          </a:stretch>
        </p:blipFill>
        <p:spPr>
          <a:xfrm>
            <a:off x="3611" y="0"/>
            <a:ext cx="12188389" cy="6858000"/>
          </a:xfrm>
          <a:prstGeom prst="rect">
            <a:avLst/>
          </a:prstGeom>
        </p:spPr>
      </p:pic>
      <p:sp>
        <p:nvSpPr>
          <p:cNvPr id="7" name="Title 1">
            <a:extLst>
              <a:ext uri="{FF2B5EF4-FFF2-40B4-BE49-F238E27FC236}">
                <a16:creationId xmlns:a16="http://schemas.microsoft.com/office/drawing/2014/main" id="{E0568E8B-C552-5E4F-AB07-E460670D91F4}"/>
              </a:ext>
            </a:extLst>
          </p:cNvPr>
          <p:cNvSpPr>
            <a:spLocks noGrp="1"/>
          </p:cNvSpPr>
          <p:nvPr>
            <p:ph type="title"/>
          </p:nvPr>
        </p:nvSpPr>
        <p:spPr>
          <a:xfrm>
            <a:off x="838200" y="365125"/>
            <a:ext cx="10515600" cy="1325563"/>
          </a:xfrm>
        </p:spPr>
        <p:txBody>
          <a:bodyPr/>
          <a:lstStyle>
            <a:lvl1pPr>
              <a:defRPr>
                <a:solidFill>
                  <a:schemeClr val="bg1"/>
                </a:solidFill>
              </a:defRPr>
            </a:lvl1pPr>
          </a:lstStyle>
          <a:p>
            <a:r>
              <a:rPr lang="en-US"/>
              <a:t>Click to edit Master title style</a:t>
            </a:r>
          </a:p>
        </p:txBody>
      </p:sp>
      <p:sp>
        <p:nvSpPr>
          <p:cNvPr id="10" name="Content Placeholder 2">
            <a:extLst>
              <a:ext uri="{FF2B5EF4-FFF2-40B4-BE49-F238E27FC236}">
                <a16:creationId xmlns:a16="http://schemas.microsoft.com/office/drawing/2014/main" id="{72CCBA33-E6E0-384E-90A8-EAE66CFDCE87}"/>
              </a:ext>
            </a:extLst>
          </p:cNvPr>
          <p:cNvSpPr>
            <a:spLocks noGrp="1"/>
          </p:cNvSpPr>
          <p:nvPr>
            <p:ph sz="half" idx="1"/>
          </p:nvPr>
        </p:nvSpPr>
        <p:spPr>
          <a:xfrm>
            <a:off x="838199" y="1825625"/>
            <a:ext cx="10515599" cy="404383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3D8498F2-7E45-BB45-87B1-0F67E22B7AAF}"/>
              </a:ext>
            </a:extLst>
          </p:cNvPr>
          <p:cNvCxnSpPr/>
          <p:nvPr userDrawn="1"/>
        </p:nvCxnSpPr>
        <p:spPr>
          <a:xfrm>
            <a:off x="838200" y="6117535"/>
            <a:ext cx="105156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2EF3CF3-F3EE-914F-81EE-3273958530A7}"/>
              </a:ext>
            </a:extLst>
          </p:cNvPr>
          <p:cNvSpPr txBox="1"/>
          <p:nvPr userDrawn="1"/>
        </p:nvSpPr>
        <p:spPr>
          <a:xfrm>
            <a:off x="9156357" y="6301944"/>
            <a:ext cx="2197443" cy="307777"/>
          </a:xfrm>
          <a:prstGeom prst="rect">
            <a:avLst/>
          </a:prstGeom>
          <a:noFill/>
        </p:spPr>
        <p:txBody>
          <a:bodyPr wrap="square" rtlCol="0">
            <a:spAutoFit/>
          </a:bodyPr>
          <a:lstStyle/>
          <a:p>
            <a:pPr algn="r"/>
            <a:r>
              <a:rPr lang="en-US" sz="1400">
                <a:solidFill>
                  <a:schemeClr val="bg1"/>
                </a:solidFill>
              </a:rPr>
              <a:t>#</a:t>
            </a:r>
            <a:r>
              <a:rPr lang="en-US" sz="1400" err="1">
                <a:solidFill>
                  <a:schemeClr val="bg1"/>
                </a:solidFill>
              </a:rPr>
              <a:t>UniversalHealth</a:t>
            </a:r>
            <a:endParaRPr lang="en-US" sz="1400">
              <a:solidFill>
                <a:schemeClr val="bg1"/>
              </a:solidFill>
            </a:endParaRPr>
          </a:p>
        </p:txBody>
      </p:sp>
      <p:grpSp>
        <p:nvGrpSpPr>
          <p:cNvPr id="154" name="Group 3">
            <a:extLst>
              <a:ext uri="{FF2B5EF4-FFF2-40B4-BE49-F238E27FC236}">
                <a16:creationId xmlns:a16="http://schemas.microsoft.com/office/drawing/2014/main" id="{E85FE044-E948-914B-9E0B-9F41FC6FFA94}"/>
              </a:ext>
            </a:extLst>
          </p:cNvPr>
          <p:cNvGrpSpPr>
            <a:grpSpLocks/>
          </p:cNvGrpSpPr>
          <p:nvPr userDrawn="1"/>
        </p:nvGrpSpPr>
        <p:grpSpPr bwMode="auto">
          <a:xfrm>
            <a:off x="847085" y="6277551"/>
            <a:ext cx="3681413" cy="423863"/>
            <a:chOff x="2933700" y="4378325"/>
            <a:chExt cx="3681413" cy="423863"/>
          </a:xfrm>
          <a:solidFill>
            <a:schemeClr val="bg1"/>
          </a:solidFill>
        </p:grpSpPr>
        <p:sp>
          <p:nvSpPr>
            <p:cNvPr id="155" name="Freeform 140">
              <a:extLst>
                <a:ext uri="{FF2B5EF4-FFF2-40B4-BE49-F238E27FC236}">
                  <a16:creationId xmlns:a16="http://schemas.microsoft.com/office/drawing/2014/main" id="{CDB5C7A2-A1AD-4045-8BF7-479567854E55}"/>
                </a:ext>
              </a:extLst>
            </p:cNvPr>
            <p:cNvSpPr>
              <a:spLocks noChangeArrowheads="1"/>
            </p:cNvSpPr>
            <p:nvPr/>
          </p:nvSpPr>
          <p:spPr bwMode="auto">
            <a:xfrm>
              <a:off x="4398963" y="4395788"/>
              <a:ext cx="336550" cy="336550"/>
            </a:xfrm>
            <a:custGeom>
              <a:avLst/>
              <a:gdLst>
                <a:gd name="T0" fmla="*/ 0 w 935"/>
                <a:gd name="T1" fmla="*/ 168095 h 933"/>
                <a:gd name="T2" fmla="*/ 167735 w 935"/>
                <a:gd name="T3" fmla="*/ 0 h 933"/>
                <a:gd name="T4" fmla="*/ 335470 w 935"/>
                <a:gd name="T5" fmla="*/ 168095 h 933"/>
                <a:gd name="T6" fmla="*/ 167735 w 935"/>
                <a:gd name="T7" fmla="*/ 336189 h 933"/>
                <a:gd name="T8" fmla="*/ 0 w 935"/>
                <a:gd name="T9" fmla="*/ 168095 h 933"/>
                <a:gd name="T10" fmla="*/ 7559 w 935"/>
                <a:gd name="T11" fmla="*/ 168095 h 933"/>
                <a:gd name="T12" fmla="*/ 167735 w 935"/>
                <a:gd name="T13" fmla="*/ 328614 h 933"/>
                <a:gd name="T14" fmla="*/ 327911 w 935"/>
                <a:gd name="T15" fmla="*/ 168095 h 933"/>
                <a:gd name="T16" fmla="*/ 167735 w 935"/>
                <a:gd name="T17" fmla="*/ 7575 h 933"/>
                <a:gd name="T18" fmla="*/ 7559 w 935"/>
                <a:gd name="T19" fmla="*/ 168095 h 93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35" h="933">
                  <a:moveTo>
                    <a:pt x="0" y="466"/>
                  </a:moveTo>
                  <a:cubicBezTo>
                    <a:pt x="0" y="209"/>
                    <a:pt x="209" y="0"/>
                    <a:pt x="466" y="0"/>
                  </a:cubicBezTo>
                  <a:cubicBezTo>
                    <a:pt x="723" y="0"/>
                    <a:pt x="932" y="209"/>
                    <a:pt x="932" y="466"/>
                  </a:cubicBezTo>
                  <a:cubicBezTo>
                    <a:pt x="934" y="723"/>
                    <a:pt x="725" y="932"/>
                    <a:pt x="466" y="932"/>
                  </a:cubicBezTo>
                  <a:cubicBezTo>
                    <a:pt x="209" y="932"/>
                    <a:pt x="0" y="723"/>
                    <a:pt x="0" y="466"/>
                  </a:cubicBezTo>
                  <a:close/>
                  <a:moveTo>
                    <a:pt x="21" y="466"/>
                  </a:moveTo>
                  <a:cubicBezTo>
                    <a:pt x="21" y="713"/>
                    <a:pt x="219" y="911"/>
                    <a:pt x="466" y="911"/>
                  </a:cubicBezTo>
                  <a:cubicBezTo>
                    <a:pt x="712" y="911"/>
                    <a:pt x="911" y="713"/>
                    <a:pt x="911" y="466"/>
                  </a:cubicBezTo>
                  <a:cubicBezTo>
                    <a:pt x="913" y="220"/>
                    <a:pt x="712" y="21"/>
                    <a:pt x="466" y="21"/>
                  </a:cubicBezTo>
                  <a:cubicBezTo>
                    <a:pt x="219" y="21"/>
                    <a:pt x="21" y="220"/>
                    <a:pt x="21" y="46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6" name="Freeform 141">
              <a:extLst>
                <a:ext uri="{FF2B5EF4-FFF2-40B4-BE49-F238E27FC236}">
                  <a16:creationId xmlns:a16="http://schemas.microsoft.com/office/drawing/2014/main" id="{885C332F-C5BE-FA42-AF3F-A4C304338AF5}"/>
                </a:ext>
              </a:extLst>
            </p:cNvPr>
            <p:cNvSpPr>
              <a:spLocks noChangeArrowheads="1"/>
            </p:cNvSpPr>
            <p:nvPr/>
          </p:nvSpPr>
          <p:spPr bwMode="auto">
            <a:xfrm>
              <a:off x="4441825" y="4440238"/>
              <a:ext cx="250825" cy="244475"/>
            </a:xfrm>
            <a:custGeom>
              <a:avLst/>
              <a:gdLst>
                <a:gd name="T0" fmla="*/ 0 w 697"/>
                <a:gd name="T1" fmla="*/ 122057 h 679"/>
                <a:gd name="T2" fmla="*/ 124873 w 697"/>
                <a:gd name="T3" fmla="*/ 0 h 679"/>
                <a:gd name="T4" fmla="*/ 249745 w 697"/>
                <a:gd name="T5" fmla="*/ 122057 h 679"/>
                <a:gd name="T6" fmla="*/ 124873 w 697"/>
                <a:gd name="T7" fmla="*/ 244115 h 679"/>
                <a:gd name="T8" fmla="*/ 0 w 697"/>
                <a:gd name="T9" fmla="*/ 122057 h 679"/>
                <a:gd name="T10" fmla="*/ 8637 w 697"/>
                <a:gd name="T11" fmla="*/ 122778 h 679"/>
                <a:gd name="T12" fmla="*/ 124873 w 697"/>
                <a:gd name="T13" fmla="*/ 236194 h 679"/>
                <a:gd name="T14" fmla="*/ 241109 w 697"/>
                <a:gd name="T15" fmla="*/ 122778 h 679"/>
                <a:gd name="T16" fmla="*/ 124873 w 697"/>
                <a:gd name="T17" fmla="*/ 9361 h 679"/>
                <a:gd name="T18" fmla="*/ 8637 w 697"/>
                <a:gd name="T19" fmla="*/ 122778 h 6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97" h="679">
                  <a:moveTo>
                    <a:pt x="0" y="339"/>
                  </a:moveTo>
                  <a:cubicBezTo>
                    <a:pt x="0" y="153"/>
                    <a:pt x="156" y="0"/>
                    <a:pt x="347" y="0"/>
                  </a:cubicBezTo>
                  <a:cubicBezTo>
                    <a:pt x="537" y="0"/>
                    <a:pt x="694" y="151"/>
                    <a:pt x="694" y="339"/>
                  </a:cubicBezTo>
                  <a:cubicBezTo>
                    <a:pt x="696" y="527"/>
                    <a:pt x="540" y="678"/>
                    <a:pt x="347" y="678"/>
                  </a:cubicBezTo>
                  <a:cubicBezTo>
                    <a:pt x="156" y="678"/>
                    <a:pt x="0" y="527"/>
                    <a:pt x="0" y="339"/>
                  </a:cubicBezTo>
                  <a:close/>
                  <a:moveTo>
                    <a:pt x="24" y="341"/>
                  </a:moveTo>
                  <a:cubicBezTo>
                    <a:pt x="24" y="513"/>
                    <a:pt x="169" y="656"/>
                    <a:pt x="347" y="656"/>
                  </a:cubicBezTo>
                  <a:cubicBezTo>
                    <a:pt x="524" y="656"/>
                    <a:pt x="670" y="516"/>
                    <a:pt x="670" y="341"/>
                  </a:cubicBezTo>
                  <a:cubicBezTo>
                    <a:pt x="672" y="166"/>
                    <a:pt x="527" y="26"/>
                    <a:pt x="347" y="26"/>
                  </a:cubicBezTo>
                  <a:cubicBezTo>
                    <a:pt x="169" y="26"/>
                    <a:pt x="24" y="166"/>
                    <a:pt x="24" y="341"/>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7" name="Freeform 142">
              <a:extLst>
                <a:ext uri="{FF2B5EF4-FFF2-40B4-BE49-F238E27FC236}">
                  <a16:creationId xmlns:a16="http://schemas.microsoft.com/office/drawing/2014/main" id="{91598D91-59CF-9143-BB89-13D3726E1B1C}"/>
                </a:ext>
              </a:extLst>
            </p:cNvPr>
            <p:cNvSpPr>
              <a:spLocks noChangeArrowheads="1"/>
            </p:cNvSpPr>
            <p:nvPr/>
          </p:nvSpPr>
          <p:spPr bwMode="auto">
            <a:xfrm>
              <a:off x="4422775" y="4505325"/>
              <a:ext cx="20638" cy="20638"/>
            </a:xfrm>
            <a:custGeom>
              <a:avLst/>
              <a:gdLst>
                <a:gd name="T0" fmla="*/ 10144 w 59"/>
                <a:gd name="T1" fmla="*/ 0 h 56"/>
                <a:gd name="T2" fmla="*/ 12942 w 59"/>
                <a:gd name="T3" fmla="*/ 7739 h 56"/>
                <a:gd name="T4" fmla="*/ 20288 w 59"/>
                <a:gd name="T5" fmla="*/ 7739 h 56"/>
                <a:gd name="T6" fmla="*/ 14691 w 59"/>
                <a:gd name="T7" fmla="*/ 12530 h 56"/>
                <a:gd name="T8" fmla="*/ 16440 w 59"/>
                <a:gd name="T9" fmla="*/ 20269 h 56"/>
                <a:gd name="T10" fmla="*/ 10144 w 59"/>
                <a:gd name="T11" fmla="*/ 14373 h 56"/>
                <a:gd name="T12" fmla="*/ 3498 w 59"/>
                <a:gd name="T13" fmla="*/ 20269 h 56"/>
                <a:gd name="T14" fmla="*/ 6296 w 59"/>
                <a:gd name="T15" fmla="*/ 12530 h 56"/>
                <a:gd name="T16" fmla="*/ 0 w 59"/>
                <a:gd name="T17" fmla="*/ 7739 h 56"/>
                <a:gd name="T18" fmla="*/ 7346 w 59"/>
                <a:gd name="T19" fmla="*/ 7739 h 56"/>
                <a:gd name="T20" fmla="*/ 10144 w 59"/>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9" h="56">
                  <a:moveTo>
                    <a:pt x="29" y="0"/>
                  </a:moveTo>
                  <a:lnTo>
                    <a:pt x="37" y="21"/>
                  </a:lnTo>
                  <a:lnTo>
                    <a:pt x="58" y="21"/>
                  </a:lnTo>
                  <a:lnTo>
                    <a:pt x="42" y="34"/>
                  </a:lnTo>
                  <a:lnTo>
                    <a:pt x="47" y="55"/>
                  </a:lnTo>
                  <a:lnTo>
                    <a:pt x="29" y="39"/>
                  </a:lnTo>
                  <a:lnTo>
                    <a:pt x="10" y="55"/>
                  </a:lnTo>
                  <a:lnTo>
                    <a:pt x="18" y="34"/>
                  </a:lnTo>
                  <a:lnTo>
                    <a:pt x="0" y="21"/>
                  </a:lnTo>
                  <a:lnTo>
                    <a:pt x="21" y="21"/>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8" name="Freeform 143">
              <a:extLst>
                <a:ext uri="{FF2B5EF4-FFF2-40B4-BE49-F238E27FC236}">
                  <a16:creationId xmlns:a16="http://schemas.microsoft.com/office/drawing/2014/main" id="{9D4B0B4A-47A8-9F41-953F-9CF1787867AB}"/>
                </a:ext>
              </a:extLst>
            </p:cNvPr>
            <p:cNvSpPr>
              <a:spLocks noChangeArrowheads="1"/>
            </p:cNvSpPr>
            <p:nvPr/>
          </p:nvSpPr>
          <p:spPr bwMode="auto">
            <a:xfrm>
              <a:off x="4421188" y="4502150"/>
              <a:ext cx="25400" cy="23813"/>
            </a:xfrm>
            <a:custGeom>
              <a:avLst/>
              <a:gdLst>
                <a:gd name="T0" fmla="*/ 20320 w 70"/>
                <a:gd name="T1" fmla="*/ 23447 h 65"/>
                <a:gd name="T2" fmla="*/ 12700 w 70"/>
                <a:gd name="T3" fmla="*/ 16486 h 65"/>
                <a:gd name="T4" fmla="*/ 5806 w 70"/>
                <a:gd name="T5" fmla="*/ 22348 h 65"/>
                <a:gd name="T6" fmla="*/ 4717 w 70"/>
                <a:gd name="T7" fmla="*/ 22348 h 65"/>
                <a:gd name="T8" fmla="*/ 7620 w 70"/>
                <a:gd name="T9" fmla="*/ 14654 h 65"/>
                <a:gd name="T10" fmla="*/ 0 w 70"/>
                <a:gd name="T11" fmla="*/ 9892 h 65"/>
                <a:gd name="T12" fmla="*/ 9797 w 70"/>
                <a:gd name="T13" fmla="*/ 9892 h 65"/>
                <a:gd name="T14" fmla="*/ 13426 w 70"/>
                <a:gd name="T15" fmla="*/ 0 h 65"/>
                <a:gd name="T16" fmla="*/ 16329 w 70"/>
                <a:gd name="T17" fmla="*/ 9892 h 65"/>
                <a:gd name="T18" fmla="*/ 25037 w 70"/>
                <a:gd name="T19" fmla="*/ 9892 h 65"/>
                <a:gd name="T20" fmla="*/ 18506 w 70"/>
                <a:gd name="T21" fmla="*/ 14654 h 65"/>
                <a:gd name="T22" fmla="*/ 20320 w 70"/>
                <a:gd name="T23" fmla="*/ 23447 h 65"/>
                <a:gd name="T24" fmla="*/ 2903 w 70"/>
                <a:gd name="T25" fmla="*/ 10991 h 65"/>
                <a:gd name="T26" fmla="*/ 8709 w 70"/>
                <a:gd name="T27" fmla="*/ 14654 h 65"/>
                <a:gd name="T28" fmla="*/ 6894 w 70"/>
                <a:gd name="T29" fmla="*/ 21615 h 65"/>
                <a:gd name="T30" fmla="*/ 12700 w 70"/>
                <a:gd name="T31" fmla="*/ 15753 h 65"/>
                <a:gd name="T32" fmla="*/ 18506 w 70"/>
                <a:gd name="T33" fmla="*/ 20516 h 65"/>
                <a:gd name="T34" fmla="*/ 16329 w 70"/>
                <a:gd name="T35" fmla="*/ 14654 h 65"/>
                <a:gd name="T36" fmla="*/ 21409 w 70"/>
                <a:gd name="T37" fmla="*/ 10991 h 65"/>
                <a:gd name="T38" fmla="*/ 14514 w 70"/>
                <a:gd name="T39" fmla="*/ 10991 h 65"/>
                <a:gd name="T40" fmla="*/ 12700 w 70"/>
                <a:gd name="T41" fmla="*/ 2931 h 65"/>
                <a:gd name="T42" fmla="*/ 9797 w 70"/>
                <a:gd name="T43" fmla="*/ 10991 h 65"/>
                <a:gd name="T44" fmla="*/ 2903 w 70"/>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1" y="40"/>
                  </a:lnTo>
                  <a:lnTo>
                    <a:pt x="56" y="64"/>
                  </a:lnTo>
                  <a:close/>
                  <a:moveTo>
                    <a:pt x="8" y="30"/>
                  </a:moveTo>
                  <a:lnTo>
                    <a:pt x="24" y="40"/>
                  </a:lnTo>
                  <a:lnTo>
                    <a:pt x="19" y="59"/>
                  </a:lnTo>
                  <a:lnTo>
                    <a:pt x="35" y="43"/>
                  </a:lnTo>
                  <a:lnTo>
                    <a:pt x="51" y="56"/>
                  </a:lnTo>
                  <a:lnTo>
                    <a:pt x="45" y="40"/>
                  </a:lnTo>
                  <a:lnTo>
                    <a:pt x="59" y="30"/>
                  </a:lnTo>
                  <a:lnTo>
                    <a:pt x="40" y="30"/>
                  </a:lnTo>
                  <a:lnTo>
                    <a:pt x="35" y="8"/>
                  </a:lnTo>
                  <a:lnTo>
                    <a:pt x="27"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59" name="Freeform 144">
              <a:extLst>
                <a:ext uri="{FF2B5EF4-FFF2-40B4-BE49-F238E27FC236}">
                  <a16:creationId xmlns:a16="http://schemas.microsoft.com/office/drawing/2014/main" id="{C9F3D1C0-C451-7E4D-997C-12CE2A1DFE3D}"/>
                </a:ext>
              </a:extLst>
            </p:cNvPr>
            <p:cNvSpPr>
              <a:spLocks noChangeArrowheads="1"/>
            </p:cNvSpPr>
            <p:nvPr/>
          </p:nvSpPr>
          <p:spPr bwMode="auto">
            <a:xfrm>
              <a:off x="4678363" y="4621213"/>
              <a:ext cx="22225" cy="20637"/>
            </a:xfrm>
            <a:custGeom>
              <a:avLst/>
              <a:gdLst>
                <a:gd name="T0" fmla="*/ 11471 w 62"/>
                <a:gd name="T1" fmla="*/ 0 h 56"/>
                <a:gd name="T2" fmla="*/ 13263 w 62"/>
                <a:gd name="T3" fmla="*/ 7739 h 56"/>
                <a:gd name="T4" fmla="*/ 21867 w 62"/>
                <a:gd name="T5" fmla="*/ 7739 h 56"/>
                <a:gd name="T6" fmla="*/ 16131 w 62"/>
                <a:gd name="T7" fmla="*/ 12530 h 56"/>
                <a:gd name="T8" fmla="*/ 18282 w 62"/>
                <a:gd name="T9" fmla="*/ 20268 h 56"/>
                <a:gd name="T10" fmla="*/ 11471 w 62"/>
                <a:gd name="T11" fmla="*/ 14741 h 56"/>
                <a:gd name="T12" fmla="*/ 4660 w 62"/>
                <a:gd name="T13" fmla="*/ 20268 h 56"/>
                <a:gd name="T14" fmla="*/ 6811 w 62"/>
                <a:gd name="T15" fmla="*/ 12530 h 56"/>
                <a:gd name="T16" fmla="*/ 0 w 62"/>
                <a:gd name="T17" fmla="*/ 7739 h 56"/>
                <a:gd name="T18" fmla="*/ 8603 w 62"/>
                <a:gd name="T19" fmla="*/ 7739 h 56"/>
                <a:gd name="T20" fmla="*/ 11471 w 62"/>
                <a:gd name="T21" fmla="*/ 0 h 5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2" h="56">
                  <a:moveTo>
                    <a:pt x="32" y="0"/>
                  </a:moveTo>
                  <a:lnTo>
                    <a:pt x="37" y="21"/>
                  </a:lnTo>
                  <a:lnTo>
                    <a:pt x="61" y="21"/>
                  </a:lnTo>
                  <a:lnTo>
                    <a:pt x="45" y="34"/>
                  </a:lnTo>
                  <a:lnTo>
                    <a:pt x="51" y="55"/>
                  </a:lnTo>
                  <a:lnTo>
                    <a:pt x="32" y="40"/>
                  </a:lnTo>
                  <a:lnTo>
                    <a:pt x="13" y="55"/>
                  </a:lnTo>
                  <a:lnTo>
                    <a:pt x="19" y="34"/>
                  </a:lnTo>
                  <a:lnTo>
                    <a:pt x="0" y="21"/>
                  </a:lnTo>
                  <a:lnTo>
                    <a:pt x="24" y="21"/>
                  </a:lnTo>
                  <a:lnTo>
                    <a:pt x="3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0" name="Freeform 145">
              <a:extLst>
                <a:ext uri="{FF2B5EF4-FFF2-40B4-BE49-F238E27FC236}">
                  <a16:creationId xmlns:a16="http://schemas.microsoft.com/office/drawing/2014/main" id="{83AFBF76-59BE-1548-9378-B613E9B10357}"/>
                </a:ext>
              </a:extLst>
            </p:cNvPr>
            <p:cNvSpPr>
              <a:spLocks noChangeArrowheads="1"/>
            </p:cNvSpPr>
            <p:nvPr/>
          </p:nvSpPr>
          <p:spPr bwMode="auto">
            <a:xfrm>
              <a:off x="4678363" y="4619625"/>
              <a:ext cx="25400" cy="23813"/>
            </a:xfrm>
            <a:custGeom>
              <a:avLst/>
              <a:gdLst>
                <a:gd name="T0" fmla="*/ 20246 w 69"/>
                <a:gd name="T1" fmla="*/ 23447 h 65"/>
                <a:gd name="T2" fmla="*/ 12516 w 69"/>
                <a:gd name="T3" fmla="*/ 16852 h 65"/>
                <a:gd name="T4" fmla="*/ 5522 w 69"/>
                <a:gd name="T5" fmla="*/ 22348 h 65"/>
                <a:gd name="T6" fmla="*/ 4786 w 69"/>
                <a:gd name="T7" fmla="*/ 22348 h 65"/>
                <a:gd name="T8" fmla="*/ 7730 w 69"/>
                <a:gd name="T9" fmla="*/ 14654 h 65"/>
                <a:gd name="T10" fmla="*/ 0 w 69"/>
                <a:gd name="T11" fmla="*/ 9892 h 65"/>
                <a:gd name="T12" fmla="*/ 9571 w 69"/>
                <a:gd name="T13" fmla="*/ 9892 h 65"/>
                <a:gd name="T14" fmla="*/ 13620 w 69"/>
                <a:gd name="T15" fmla="*/ 0 h 65"/>
                <a:gd name="T16" fmla="*/ 16565 w 69"/>
                <a:gd name="T17" fmla="*/ 9892 h 65"/>
                <a:gd name="T18" fmla="*/ 25032 w 69"/>
                <a:gd name="T19" fmla="*/ 9892 h 65"/>
                <a:gd name="T20" fmla="*/ 18406 w 69"/>
                <a:gd name="T21" fmla="*/ 14654 h 65"/>
                <a:gd name="T22" fmla="*/ 20246 w 69"/>
                <a:gd name="T23" fmla="*/ 23447 h 65"/>
                <a:gd name="T24" fmla="*/ 2945 w 69"/>
                <a:gd name="T25" fmla="*/ 10991 h 65"/>
                <a:gd name="T26" fmla="*/ 8467 w 69"/>
                <a:gd name="T27" fmla="*/ 14654 h 65"/>
                <a:gd name="T28" fmla="*/ 6626 w 69"/>
                <a:gd name="T29" fmla="*/ 21615 h 65"/>
                <a:gd name="T30" fmla="*/ 12516 w 69"/>
                <a:gd name="T31" fmla="*/ 15753 h 65"/>
                <a:gd name="T32" fmla="*/ 18406 w 69"/>
                <a:gd name="T33" fmla="*/ 20516 h 65"/>
                <a:gd name="T34" fmla="*/ 16565 w 69"/>
                <a:gd name="T35" fmla="*/ 14654 h 65"/>
                <a:gd name="T36" fmla="*/ 21351 w 69"/>
                <a:gd name="T37" fmla="*/ 10991 h 65"/>
                <a:gd name="T38" fmla="*/ 14357 w 69"/>
                <a:gd name="T39" fmla="*/ 10991 h 65"/>
                <a:gd name="T40" fmla="*/ 12516 w 69"/>
                <a:gd name="T41" fmla="*/ 2931 h 65"/>
                <a:gd name="T42" fmla="*/ 9571 w 69"/>
                <a:gd name="T43" fmla="*/ 10991 h 65"/>
                <a:gd name="T44" fmla="*/ 2945 w 69"/>
                <a:gd name="T45" fmla="*/ 10991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9" h="65">
                  <a:moveTo>
                    <a:pt x="55" y="64"/>
                  </a:moveTo>
                  <a:lnTo>
                    <a:pt x="34" y="46"/>
                  </a:lnTo>
                  <a:lnTo>
                    <a:pt x="15" y="61"/>
                  </a:lnTo>
                  <a:lnTo>
                    <a:pt x="13" y="61"/>
                  </a:lnTo>
                  <a:lnTo>
                    <a:pt x="21" y="40"/>
                  </a:lnTo>
                  <a:lnTo>
                    <a:pt x="0" y="27"/>
                  </a:lnTo>
                  <a:lnTo>
                    <a:pt x="26" y="27"/>
                  </a:lnTo>
                  <a:lnTo>
                    <a:pt x="37" y="0"/>
                  </a:lnTo>
                  <a:lnTo>
                    <a:pt x="45" y="27"/>
                  </a:lnTo>
                  <a:lnTo>
                    <a:pt x="68" y="27"/>
                  </a:lnTo>
                  <a:lnTo>
                    <a:pt x="50" y="40"/>
                  </a:lnTo>
                  <a:lnTo>
                    <a:pt x="55" y="64"/>
                  </a:lnTo>
                  <a:close/>
                  <a:moveTo>
                    <a:pt x="8" y="30"/>
                  </a:moveTo>
                  <a:lnTo>
                    <a:pt x="23" y="40"/>
                  </a:lnTo>
                  <a:lnTo>
                    <a:pt x="18" y="59"/>
                  </a:lnTo>
                  <a:lnTo>
                    <a:pt x="34" y="43"/>
                  </a:lnTo>
                  <a:lnTo>
                    <a:pt x="50" y="56"/>
                  </a:lnTo>
                  <a:lnTo>
                    <a:pt x="45" y="40"/>
                  </a:lnTo>
                  <a:lnTo>
                    <a:pt x="58" y="30"/>
                  </a:lnTo>
                  <a:lnTo>
                    <a:pt x="39" y="30"/>
                  </a:lnTo>
                  <a:lnTo>
                    <a:pt x="34" y="8"/>
                  </a:lnTo>
                  <a:lnTo>
                    <a:pt x="26" y="30"/>
                  </a:lnTo>
                  <a:lnTo>
                    <a:pt x="8" y="3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1" name="Freeform 146">
              <a:extLst>
                <a:ext uri="{FF2B5EF4-FFF2-40B4-BE49-F238E27FC236}">
                  <a16:creationId xmlns:a16="http://schemas.microsoft.com/office/drawing/2014/main" id="{22408195-B3B6-494B-A752-304DFE98B946}"/>
                </a:ext>
              </a:extLst>
            </p:cNvPr>
            <p:cNvSpPr>
              <a:spLocks noChangeArrowheads="1"/>
            </p:cNvSpPr>
            <p:nvPr/>
          </p:nvSpPr>
          <p:spPr bwMode="auto">
            <a:xfrm>
              <a:off x="4432300" y="4619625"/>
              <a:ext cx="22225" cy="20638"/>
            </a:xfrm>
            <a:custGeom>
              <a:avLst/>
              <a:gdLst>
                <a:gd name="T0" fmla="*/ 11113 w 60"/>
                <a:gd name="T1" fmla="*/ 0 h 57"/>
                <a:gd name="T2" fmla="*/ 13705 w 60"/>
                <a:gd name="T3" fmla="*/ 7966 h 57"/>
                <a:gd name="T4" fmla="*/ 21855 w 60"/>
                <a:gd name="T5" fmla="*/ 7966 h 57"/>
                <a:gd name="T6" fmla="*/ 15928 w 60"/>
                <a:gd name="T7" fmla="*/ 12672 h 57"/>
                <a:gd name="T8" fmla="*/ 17780 w 60"/>
                <a:gd name="T9" fmla="*/ 20276 h 57"/>
                <a:gd name="T10" fmla="*/ 11113 w 60"/>
                <a:gd name="T11" fmla="*/ 14483 h 57"/>
                <a:gd name="T12" fmla="*/ 4075 w 60"/>
                <a:gd name="T13" fmla="*/ 20276 h 57"/>
                <a:gd name="T14" fmla="*/ 7038 w 60"/>
                <a:gd name="T15" fmla="*/ 12672 h 57"/>
                <a:gd name="T16" fmla="*/ 0 w 60"/>
                <a:gd name="T17" fmla="*/ 7966 h 57"/>
                <a:gd name="T18" fmla="*/ 8149 w 60"/>
                <a:gd name="T19" fmla="*/ 8690 h 57"/>
                <a:gd name="T20" fmla="*/ 11113 w 60"/>
                <a:gd name="T21" fmla="*/ 0 h 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7">
                  <a:moveTo>
                    <a:pt x="30" y="0"/>
                  </a:moveTo>
                  <a:lnTo>
                    <a:pt x="37" y="22"/>
                  </a:lnTo>
                  <a:lnTo>
                    <a:pt x="59" y="22"/>
                  </a:lnTo>
                  <a:lnTo>
                    <a:pt x="43" y="35"/>
                  </a:lnTo>
                  <a:lnTo>
                    <a:pt x="48" y="56"/>
                  </a:lnTo>
                  <a:lnTo>
                    <a:pt x="30" y="40"/>
                  </a:lnTo>
                  <a:lnTo>
                    <a:pt x="11" y="56"/>
                  </a:lnTo>
                  <a:lnTo>
                    <a:pt x="19" y="35"/>
                  </a:lnTo>
                  <a:lnTo>
                    <a:pt x="0" y="22"/>
                  </a:lnTo>
                  <a:lnTo>
                    <a:pt x="22" y="24"/>
                  </a:lnTo>
                  <a:lnTo>
                    <a:pt x="3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2" name="Freeform 147">
              <a:extLst>
                <a:ext uri="{FF2B5EF4-FFF2-40B4-BE49-F238E27FC236}">
                  <a16:creationId xmlns:a16="http://schemas.microsoft.com/office/drawing/2014/main" id="{2B44C276-EF66-8C43-91C2-6FC04BCDEC3B}"/>
                </a:ext>
              </a:extLst>
            </p:cNvPr>
            <p:cNvSpPr>
              <a:spLocks noChangeArrowheads="1"/>
            </p:cNvSpPr>
            <p:nvPr/>
          </p:nvSpPr>
          <p:spPr bwMode="auto">
            <a:xfrm>
              <a:off x="4429125" y="4618038"/>
              <a:ext cx="25400" cy="23812"/>
            </a:xfrm>
            <a:custGeom>
              <a:avLst/>
              <a:gdLst>
                <a:gd name="T0" fmla="*/ 20320 w 70"/>
                <a:gd name="T1" fmla="*/ 23446 h 65"/>
                <a:gd name="T2" fmla="*/ 12700 w 70"/>
                <a:gd name="T3" fmla="*/ 16485 h 65"/>
                <a:gd name="T4" fmla="*/ 5806 w 70"/>
                <a:gd name="T5" fmla="*/ 22347 h 65"/>
                <a:gd name="T6" fmla="*/ 4717 w 70"/>
                <a:gd name="T7" fmla="*/ 22347 h 65"/>
                <a:gd name="T8" fmla="*/ 7620 w 70"/>
                <a:gd name="T9" fmla="*/ 14654 h 65"/>
                <a:gd name="T10" fmla="*/ 0 w 70"/>
                <a:gd name="T11" fmla="*/ 9891 h 65"/>
                <a:gd name="T12" fmla="*/ 9797 w 70"/>
                <a:gd name="T13" fmla="*/ 9891 h 65"/>
                <a:gd name="T14" fmla="*/ 13426 w 70"/>
                <a:gd name="T15" fmla="*/ 0 h 65"/>
                <a:gd name="T16" fmla="*/ 16329 w 70"/>
                <a:gd name="T17" fmla="*/ 9891 h 65"/>
                <a:gd name="T18" fmla="*/ 25037 w 70"/>
                <a:gd name="T19" fmla="*/ 9891 h 65"/>
                <a:gd name="T20" fmla="*/ 18143 w 70"/>
                <a:gd name="T21" fmla="*/ 14654 h 65"/>
                <a:gd name="T22" fmla="*/ 20320 w 70"/>
                <a:gd name="T23" fmla="*/ 23446 h 65"/>
                <a:gd name="T24" fmla="*/ 2903 w 70"/>
                <a:gd name="T25" fmla="*/ 10624 h 65"/>
                <a:gd name="T26" fmla="*/ 8709 w 70"/>
                <a:gd name="T27" fmla="*/ 14654 h 65"/>
                <a:gd name="T28" fmla="*/ 6894 w 70"/>
                <a:gd name="T29" fmla="*/ 21248 h 65"/>
                <a:gd name="T30" fmla="*/ 12700 w 70"/>
                <a:gd name="T31" fmla="*/ 15753 h 65"/>
                <a:gd name="T32" fmla="*/ 18143 w 70"/>
                <a:gd name="T33" fmla="*/ 20515 h 65"/>
                <a:gd name="T34" fmla="*/ 16329 w 70"/>
                <a:gd name="T35" fmla="*/ 14654 h 65"/>
                <a:gd name="T36" fmla="*/ 21046 w 70"/>
                <a:gd name="T37" fmla="*/ 10624 h 65"/>
                <a:gd name="T38" fmla="*/ 14514 w 70"/>
                <a:gd name="T39" fmla="*/ 10624 h 65"/>
                <a:gd name="T40" fmla="*/ 12700 w 70"/>
                <a:gd name="T41" fmla="*/ 2931 h 65"/>
                <a:gd name="T42" fmla="*/ 9797 w 70"/>
                <a:gd name="T43" fmla="*/ 10624 h 65"/>
                <a:gd name="T44" fmla="*/ 2903 w 70"/>
                <a:gd name="T45" fmla="*/ 10624 h 6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70" h="65">
                  <a:moveTo>
                    <a:pt x="56" y="64"/>
                  </a:moveTo>
                  <a:lnTo>
                    <a:pt x="35" y="45"/>
                  </a:lnTo>
                  <a:lnTo>
                    <a:pt x="16" y="61"/>
                  </a:lnTo>
                  <a:lnTo>
                    <a:pt x="13" y="61"/>
                  </a:lnTo>
                  <a:lnTo>
                    <a:pt x="21" y="40"/>
                  </a:lnTo>
                  <a:lnTo>
                    <a:pt x="0" y="27"/>
                  </a:lnTo>
                  <a:lnTo>
                    <a:pt x="27" y="27"/>
                  </a:lnTo>
                  <a:lnTo>
                    <a:pt x="37" y="0"/>
                  </a:lnTo>
                  <a:lnTo>
                    <a:pt x="45" y="27"/>
                  </a:lnTo>
                  <a:lnTo>
                    <a:pt x="69" y="27"/>
                  </a:lnTo>
                  <a:lnTo>
                    <a:pt x="50" y="40"/>
                  </a:lnTo>
                  <a:lnTo>
                    <a:pt x="56" y="64"/>
                  </a:lnTo>
                  <a:close/>
                  <a:moveTo>
                    <a:pt x="8" y="29"/>
                  </a:moveTo>
                  <a:lnTo>
                    <a:pt x="24" y="40"/>
                  </a:lnTo>
                  <a:lnTo>
                    <a:pt x="19" y="58"/>
                  </a:lnTo>
                  <a:lnTo>
                    <a:pt x="35" y="43"/>
                  </a:lnTo>
                  <a:lnTo>
                    <a:pt x="50" y="56"/>
                  </a:lnTo>
                  <a:lnTo>
                    <a:pt x="45" y="40"/>
                  </a:lnTo>
                  <a:lnTo>
                    <a:pt x="58" y="29"/>
                  </a:lnTo>
                  <a:lnTo>
                    <a:pt x="40" y="29"/>
                  </a:lnTo>
                  <a:lnTo>
                    <a:pt x="35" y="8"/>
                  </a:lnTo>
                  <a:lnTo>
                    <a:pt x="27" y="29"/>
                  </a:lnTo>
                  <a:lnTo>
                    <a:pt x="8" y="2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3" name="Freeform 148">
              <a:extLst>
                <a:ext uri="{FF2B5EF4-FFF2-40B4-BE49-F238E27FC236}">
                  <a16:creationId xmlns:a16="http://schemas.microsoft.com/office/drawing/2014/main" id="{A7368645-E394-6E48-80F2-0F7203CB60D9}"/>
                </a:ext>
              </a:extLst>
            </p:cNvPr>
            <p:cNvSpPr>
              <a:spLocks noChangeArrowheads="1"/>
            </p:cNvSpPr>
            <p:nvPr/>
          </p:nvSpPr>
          <p:spPr bwMode="auto">
            <a:xfrm>
              <a:off x="4689475" y="4498975"/>
              <a:ext cx="22225" cy="20638"/>
            </a:xfrm>
            <a:custGeom>
              <a:avLst/>
              <a:gdLst>
                <a:gd name="T0" fmla="*/ 10742 w 60"/>
                <a:gd name="T1" fmla="*/ 0 h 59"/>
                <a:gd name="T2" fmla="*/ 14817 w 60"/>
                <a:gd name="T3" fmla="*/ 8395 h 59"/>
                <a:gd name="T4" fmla="*/ 21855 w 60"/>
                <a:gd name="T5" fmla="*/ 8395 h 59"/>
                <a:gd name="T6" fmla="*/ 15928 w 60"/>
                <a:gd name="T7" fmla="*/ 12942 h 59"/>
                <a:gd name="T8" fmla="*/ 17780 w 60"/>
                <a:gd name="T9" fmla="*/ 19589 h 59"/>
                <a:gd name="T10" fmla="*/ 10742 w 60"/>
                <a:gd name="T11" fmla="*/ 13992 h 59"/>
                <a:gd name="T12" fmla="*/ 4075 w 60"/>
                <a:gd name="T13" fmla="*/ 20288 h 59"/>
                <a:gd name="T14" fmla="*/ 7038 w 60"/>
                <a:gd name="T15" fmla="*/ 12942 h 59"/>
                <a:gd name="T16" fmla="*/ 0 w 60"/>
                <a:gd name="T17" fmla="*/ 8395 h 59"/>
                <a:gd name="T18" fmla="*/ 8149 w 60"/>
                <a:gd name="T19" fmla="*/ 8395 h 59"/>
                <a:gd name="T20" fmla="*/ 10742 w 60"/>
                <a:gd name="T21" fmla="*/ 0 h 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60" h="59">
                  <a:moveTo>
                    <a:pt x="29" y="0"/>
                  </a:moveTo>
                  <a:lnTo>
                    <a:pt x="40" y="24"/>
                  </a:lnTo>
                  <a:lnTo>
                    <a:pt x="59" y="24"/>
                  </a:lnTo>
                  <a:lnTo>
                    <a:pt x="43" y="37"/>
                  </a:lnTo>
                  <a:lnTo>
                    <a:pt x="48" y="56"/>
                  </a:lnTo>
                  <a:lnTo>
                    <a:pt x="29" y="40"/>
                  </a:lnTo>
                  <a:lnTo>
                    <a:pt x="11" y="58"/>
                  </a:lnTo>
                  <a:lnTo>
                    <a:pt x="19" y="37"/>
                  </a:lnTo>
                  <a:lnTo>
                    <a:pt x="0" y="24"/>
                  </a:lnTo>
                  <a:lnTo>
                    <a:pt x="22" y="24"/>
                  </a:lnTo>
                  <a:lnTo>
                    <a:pt x="29"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4" name="Freeform 149">
              <a:extLst>
                <a:ext uri="{FF2B5EF4-FFF2-40B4-BE49-F238E27FC236}">
                  <a16:creationId xmlns:a16="http://schemas.microsoft.com/office/drawing/2014/main" id="{478678C3-9ED1-6649-B28E-BFDED7316610}"/>
                </a:ext>
              </a:extLst>
            </p:cNvPr>
            <p:cNvSpPr>
              <a:spLocks noChangeArrowheads="1"/>
            </p:cNvSpPr>
            <p:nvPr/>
          </p:nvSpPr>
          <p:spPr bwMode="auto">
            <a:xfrm>
              <a:off x="4687888" y="4498975"/>
              <a:ext cx="25400" cy="22225"/>
            </a:xfrm>
            <a:custGeom>
              <a:avLst/>
              <a:gdLst>
                <a:gd name="T0" fmla="*/ 20320 w 70"/>
                <a:gd name="T1" fmla="*/ 21867 h 62"/>
                <a:gd name="T2" fmla="*/ 12337 w 70"/>
                <a:gd name="T3" fmla="*/ 15414 h 62"/>
                <a:gd name="T4" fmla="*/ 5806 w 70"/>
                <a:gd name="T5" fmla="*/ 21867 h 62"/>
                <a:gd name="T6" fmla="*/ 4717 w 70"/>
                <a:gd name="T7" fmla="*/ 21867 h 62"/>
                <a:gd name="T8" fmla="*/ 7620 w 70"/>
                <a:gd name="T9" fmla="*/ 14339 h 62"/>
                <a:gd name="T10" fmla="*/ 0 w 70"/>
                <a:gd name="T11" fmla="*/ 9679 h 62"/>
                <a:gd name="T12" fmla="*/ 2903 w 70"/>
                <a:gd name="T13" fmla="*/ 9679 h 62"/>
                <a:gd name="T14" fmla="*/ 9071 w 70"/>
                <a:gd name="T15" fmla="*/ 9679 h 62"/>
                <a:gd name="T16" fmla="*/ 8709 w 70"/>
                <a:gd name="T17" fmla="*/ 10396 h 62"/>
                <a:gd name="T18" fmla="*/ 2903 w 70"/>
                <a:gd name="T19" fmla="*/ 9679 h 62"/>
                <a:gd name="T20" fmla="*/ 8709 w 70"/>
                <a:gd name="T21" fmla="*/ 13263 h 62"/>
                <a:gd name="T22" fmla="*/ 6894 w 70"/>
                <a:gd name="T23" fmla="*/ 20074 h 62"/>
                <a:gd name="T24" fmla="*/ 12337 w 70"/>
                <a:gd name="T25" fmla="*/ 14339 h 62"/>
                <a:gd name="T26" fmla="*/ 18143 w 70"/>
                <a:gd name="T27" fmla="*/ 20074 h 62"/>
                <a:gd name="T28" fmla="*/ 16329 w 70"/>
                <a:gd name="T29" fmla="*/ 14339 h 62"/>
                <a:gd name="T30" fmla="*/ 21046 w 70"/>
                <a:gd name="T31" fmla="*/ 10396 h 62"/>
                <a:gd name="T32" fmla="*/ 14514 w 70"/>
                <a:gd name="T33" fmla="*/ 10396 h 62"/>
                <a:gd name="T34" fmla="*/ 11974 w 70"/>
                <a:gd name="T35" fmla="*/ 3943 h 62"/>
                <a:gd name="T36" fmla="*/ 13426 w 70"/>
                <a:gd name="T37" fmla="*/ 0 h 62"/>
                <a:gd name="T38" fmla="*/ 16329 w 70"/>
                <a:gd name="T39" fmla="*/ 8603 h 62"/>
                <a:gd name="T40" fmla="*/ 25037 w 70"/>
                <a:gd name="T41" fmla="*/ 8603 h 62"/>
                <a:gd name="T42" fmla="*/ 18143 w 70"/>
                <a:gd name="T43" fmla="*/ 13263 h 62"/>
                <a:gd name="T44" fmla="*/ 20320 w 70"/>
                <a:gd name="T45" fmla="*/ 21867 h 62"/>
                <a:gd name="T46" fmla="*/ 9797 w 70"/>
                <a:gd name="T47" fmla="*/ 9679 h 62"/>
                <a:gd name="T48" fmla="*/ 11974 w 70"/>
                <a:gd name="T49" fmla="*/ 3943 h 62"/>
                <a:gd name="T50" fmla="*/ 11611 w 70"/>
                <a:gd name="T51" fmla="*/ 2868 h 62"/>
                <a:gd name="T52" fmla="*/ 9071 w 70"/>
                <a:gd name="T53" fmla="*/ 9679 h 62"/>
                <a:gd name="T54" fmla="*/ 9797 w 70"/>
                <a:gd name="T55" fmla="*/ 9679 h 6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70" h="62">
                  <a:moveTo>
                    <a:pt x="56" y="61"/>
                  </a:moveTo>
                  <a:lnTo>
                    <a:pt x="34" y="43"/>
                  </a:lnTo>
                  <a:lnTo>
                    <a:pt x="16" y="61"/>
                  </a:lnTo>
                  <a:lnTo>
                    <a:pt x="13" y="61"/>
                  </a:lnTo>
                  <a:lnTo>
                    <a:pt x="21" y="40"/>
                  </a:lnTo>
                  <a:lnTo>
                    <a:pt x="0" y="27"/>
                  </a:lnTo>
                  <a:lnTo>
                    <a:pt x="8" y="27"/>
                  </a:lnTo>
                  <a:lnTo>
                    <a:pt x="25" y="27"/>
                  </a:lnTo>
                  <a:lnTo>
                    <a:pt x="24" y="29"/>
                  </a:lnTo>
                  <a:lnTo>
                    <a:pt x="8" y="27"/>
                  </a:lnTo>
                  <a:lnTo>
                    <a:pt x="24" y="37"/>
                  </a:lnTo>
                  <a:lnTo>
                    <a:pt x="19" y="56"/>
                  </a:lnTo>
                  <a:lnTo>
                    <a:pt x="34" y="40"/>
                  </a:lnTo>
                  <a:lnTo>
                    <a:pt x="50" y="56"/>
                  </a:lnTo>
                  <a:lnTo>
                    <a:pt x="45" y="40"/>
                  </a:lnTo>
                  <a:lnTo>
                    <a:pt x="58" y="29"/>
                  </a:lnTo>
                  <a:lnTo>
                    <a:pt x="40" y="29"/>
                  </a:lnTo>
                  <a:lnTo>
                    <a:pt x="33" y="11"/>
                  </a:lnTo>
                  <a:lnTo>
                    <a:pt x="37" y="0"/>
                  </a:lnTo>
                  <a:lnTo>
                    <a:pt x="45" y="24"/>
                  </a:lnTo>
                  <a:lnTo>
                    <a:pt x="69" y="24"/>
                  </a:lnTo>
                  <a:lnTo>
                    <a:pt x="50" y="37"/>
                  </a:lnTo>
                  <a:lnTo>
                    <a:pt x="56" y="61"/>
                  </a:lnTo>
                  <a:close/>
                  <a:moveTo>
                    <a:pt x="27" y="27"/>
                  </a:moveTo>
                  <a:lnTo>
                    <a:pt x="33" y="11"/>
                  </a:lnTo>
                  <a:lnTo>
                    <a:pt x="32" y="8"/>
                  </a:lnTo>
                  <a:lnTo>
                    <a:pt x="25" y="27"/>
                  </a:lnTo>
                  <a:lnTo>
                    <a:pt x="27"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5" name="Freeform 150">
              <a:extLst>
                <a:ext uri="{FF2B5EF4-FFF2-40B4-BE49-F238E27FC236}">
                  <a16:creationId xmlns:a16="http://schemas.microsoft.com/office/drawing/2014/main" id="{E254FA76-689A-6746-8A58-AA8CAA8C3B1A}"/>
                </a:ext>
              </a:extLst>
            </p:cNvPr>
            <p:cNvSpPr>
              <a:spLocks noChangeArrowheads="1"/>
            </p:cNvSpPr>
            <p:nvPr/>
          </p:nvSpPr>
          <p:spPr bwMode="auto">
            <a:xfrm>
              <a:off x="4452938" y="4648200"/>
              <a:ext cx="31750" cy="31750"/>
            </a:xfrm>
            <a:custGeom>
              <a:avLst/>
              <a:gdLst>
                <a:gd name="T0" fmla="*/ 27469 w 89"/>
                <a:gd name="T1" fmla="*/ 10463 h 88"/>
                <a:gd name="T2" fmla="*/ 31393 w 89"/>
                <a:gd name="T3" fmla="*/ 13349 h 88"/>
                <a:gd name="T4" fmla="*/ 14270 w 89"/>
                <a:gd name="T5" fmla="*/ 31389 h 88"/>
                <a:gd name="T6" fmla="*/ 10346 w 89"/>
                <a:gd name="T7" fmla="*/ 27781 h 88"/>
                <a:gd name="T8" fmla="*/ 15340 w 89"/>
                <a:gd name="T9" fmla="*/ 8659 h 88"/>
                <a:gd name="T10" fmla="*/ 15340 w 89"/>
                <a:gd name="T11" fmla="*/ 8659 h 88"/>
                <a:gd name="T12" fmla="*/ 3924 w 89"/>
                <a:gd name="T13" fmla="*/ 20926 h 88"/>
                <a:gd name="T14" fmla="*/ 0 w 89"/>
                <a:gd name="T15" fmla="*/ 18040 h 88"/>
                <a:gd name="T16" fmla="*/ 17124 w 89"/>
                <a:gd name="T17" fmla="*/ 0 h 88"/>
                <a:gd name="T18" fmla="*/ 21048 w 89"/>
                <a:gd name="T19" fmla="*/ 3969 h 88"/>
                <a:gd name="T20" fmla="*/ 16053 w 89"/>
                <a:gd name="T21" fmla="*/ 22730 h 88"/>
                <a:gd name="T22" fmla="*/ 16053 w 89"/>
                <a:gd name="T23" fmla="*/ 22730 h 88"/>
                <a:gd name="T24" fmla="*/ 27469 w 89"/>
                <a:gd name="T25" fmla="*/ 10463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9" h="88">
                  <a:moveTo>
                    <a:pt x="77" y="29"/>
                  </a:moveTo>
                  <a:lnTo>
                    <a:pt x="88" y="37"/>
                  </a:lnTo>
                  <a:lnTo>
                    <a:pt x="40" y="87"/>
                  </a:lnTo>
                  <a:lnTo>
                    <a:pt x="29" y="77"/>
                  </a:lnTo>
                  <a:lnTo>
                    <a:pt x="43" y="24"/>
                  </a:lnTo>
                  <a:lnTo>
                    <a:pt x="11" y="58"/>
                  </a:lnTo>
                  <a:lnTo>
                    <a:pt x="0" y="50"/>
                  </a:lnTo>
                  <a:lnTo>
                    <a:pt x="48" y="0"/>
                  </a:lnTo>
                  <a:lnTo>
                    <a:pt x="59" y="11"/>
                  </a:lnTo>
                  <a:lnTo>
                    <a:pt x="45" y="63"/>
                  </a:lnTo>
                  <a:lnTo>
                    <a:pt x="77" y="2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6" name="Freeform 151">
              <a:extLst>
                <a:ext uri="{FF2B5EF4-FFF2-40B4-BE49-F238E27FC236}">
                  <a16:creationId xmlns:a16="http://schemas.microsoft.com/office/drawing/2014/main" id="{BB1AA389-CCA1-E64E-AA95-0F5ACBED757F}"/>
                </a:ext>
              </a:extLst>
            </p:cNvPr>
            <p:cNvSpPr>
              <a:spLocks noChangeArrowheads="1"/>
            </p:cNvSpPr>
            <p:nvPr/>
          </p:nvSpPr>
          <p:spPr bwMode="auto">
            <a:xfrm>
              <a:off x="4567238" y="4410075"/>
              <a:ext cx="23812" cy="25400"/>
            </a:xfrm>
            <a:custGeom>
              <a:avLst/>
              <a:gdLst>
                <a:gd name="T0" fmla="*/ 5603 w 68"/>
                <a:gd name="T1" fmla="*/ 23283 h 72"/>
                <a:gd name="T2" fmla="*/ 0 w 68"/>
                <a:gd name="T3" fmla="*/ 22225 h 72"/>
                <a:gd name="T4" fmla="*/ 11206 w 68"/>
                <a:gd name="T5" fmla="*/ 0 h 72"/>
                <a:gd name="T6" fmla="*/ 16808 w 68"/>
                <a:gd name="T7" fmla="*/ 706 h 72"/>
                <a:gd name="T8" fmla="*/ 23462 w 68"/>
                <a:gd name="T9" fmla="*/ 25047 h 72"/>
                <a:gd name="T10" fmla="*/ 17859 w 68"/>
                <a:gd name="T11" fmla="*/ 23989 h 72"/>
                <a:gd name="T12" fmla="*/ 16808 w 68"/>
                <a:gd name="T13" fmla="*/ 19403 h 72"/>
                <a:gd name="T14" fmla="*/ 7704 w 68"/>
                <a:gd name="T15" fmla="*/ 18697 h 72"/>
                <a:gd name="T16" fmla="*/ 5603 w 68"/>
                <a:gd name="T17" fmla="*/ 23283 h 72"/>
                <a:gd name="T18" fmla="*/ 9455 w 68"/>
                <a:gd name="T19" fmla="*/ 14817 h 72"/>
                <a:gd name="T20" fmla="*/ 15758 w 68"/>
                <a:gd name="T21" fmla="*/ 15875 h 72"/>
                <a:gd name="T22" fmla="*/ 14007 w 68"/>
                <a:gd name="T23" fmla="*/ 6350 h 72"/>
                <a:gd name="T24" fmla="*/ 14007 w 68"/>
                <a:gd name="T25" fmla="*/ 6350 h 72"/>
                <a:gd name="T26" fmla="*/ 9455 w 68"/>
                <a:gd name="T27" fmla="*/ 14817 h 7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8" h="72">
                  <a:moveTo>
                    <a:pt x="16" y="66"/>
                  </a:moveTo>
                  <a:lnTo>
                    <a:pt x="0" y="63"/>
                  </a:lnTo>
                  <a:lnTo>
                    <a:pt x="32" y="0"/>
                  </a:lnTo>
                  <a:lnTo>
                    <a:pt x="48" y="2"/>
                  </a:lnTo>
                  <a:lnTo>
                    <a:pt x="67" y="71"/>
                  </a:lnTo>
                  <a:lnTo>
                    <a:pt x="51" y="68"/>
                  </a:lnTo>
                  <a:lnTo>
                    <a:pt x="48" y="55"/>
                  </a:lnTo>
                  <a:lnTo>
                    <a:pt x="22" y="53"/>
                  </a:lnTo>
                  <a:lnTo>
                    <a:pt x="16" y="66"/>
                  </a:lnTo>
                  <a:close/>
                  <a:moveTo>
                    <a:pt x="27" y="42"/>
                  </a:moveTo>
                  <a:lnTo>
                    <a:pt x="45" y="45"/>
                  </a:lnTo>
                  <a:lnTo>
                    <a:pt x="40" y="18"/>
                  </a:lnTo>
                  <a:lnTo>
                    <a:pt x="27"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7" name="Freeform 152">
              <a:extLst>
                <a:ext uri="{FF2B5EF4-FFF2-40B4-BE49-F238E27FC236}">
                  <a16:creationId xmlns:a16="http://schemas.microsoft.com/office/drawing/2014/main" id="{97B6D12F-9068-0543-AADA-40042F1B14A2}"/>
                </a:ext>
              </a:extLst>
            </p:cNvPr>
            <p:cNvSpPr>
              <a:spLocks noChangeArrowheads="1"/>
            </p:cNvSpPr>
            <p:nvPr/>
          </p:nvSpPr>
          <p:spPr bwMode="auto">
            <a:xfrm>
              <a:off x="4600575" y="4414838"/>
              <a:ext cx="19050" cy="28575"/>
            </a:xfrm>
            <a:custGeom>
              <a:avLst/>
              <a:gdLst>
                <a:gd name="T0" fmla="*/ 5976 w 51"/>
                <a:gd name="T1" fmla="*/ 19645 h 80"/>
                <a:gd name="T2" fmla="*/ 18676 w 51"/>
                <a:gd name="T3" fmla="*/ 23574 h 80"/>
                <a:gd name="T4" fmla="*/ 16809 w 51"/>
                <a:gd name="T5" fmla="*/ 28218 h 80"/>
                <a:gd name="T6" fmla="*/ 0 w 51"/>
                <a:gd name="T7" fmla="*/ 22503 h 80"/>
                <a:gd name="T8" fmla="*/ 7844 w 51"/>
                <a:gd name="T9" fmla="*/ 0 h 80"/>
                <a:gd name="T10" fmla="*/ 12700 w 51"/>
                <a:gd name="T11" fmla="*/ 1786 h 80"/>
                <a:gd name="T12" fmla="*/ 5976 w 51"/>
                <a:gd name="T13" fmla="*/ 19645 h 8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80">
                  <a:moveTo>
                    <a:pt x="16" y="55"/>
                  </a:moveTo>
                  <a:lnTo>
                    <a:pt x="50" y="66"/>
                  </a:lnTo>
                  <a:lnTo>
                    <a:pt x="45" y="79"/>
                  </a:lnTo>
                  <a:lnTo>
                    <a:pt x="0" y="63"/>
                  </a:lnTo>
                  <a:lnTo>
                    <a:pt x="21" y="0"/>
                  </a:lnTo>
                  <a:lnTo>
                    <a:pt x="34" y="5"/>
                  </a:lnTo>
                  <a:lnTo>
                    <a:pt x="16" y="5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8" name="Freeform 153">
              <a:extLst>
                <a:ext uri="{FF2B5EF4-FFF2-40B4-BE49-F238E27FC236}">
                  <a16:creationId xmlns:a16="http://schemas.microsoft.com/office/drawing/2014/main" id="{CC106C30-42CF-F843-B17A-E7A7FE00420A}"/>
                </a:ext>
              </a:extLst>
            </p:cNvPr>
            <p:cNvSpPr>
              <a:spLocks noChangeArrowheads="1"/>
            </p:cNvSpPr>
            <p:nvPr/>
          </p:nvSpPr>
          <p:spPr bwMode="auto">
            <a:xfrm>
              <a:off x="4625975" y="4427538"/>
              <a:ext cx="26988" cy="30162"/>
            </a:xfrm>
            <a:custGeom>
              <a:avLst/>
              <a:gdLst>
                <a:gd name="T0" fmla="*/ 17525 w 77"/>
                <a:gd name="T1" fmla="*/ 23984 h 83"/>
                <a:gd name="T2" fmla="*/ 4556 w 77"/>
                <a:gd name="T3" fmla="*/ 25801 h 83"/>
                <a:gd name="T4" fmla="*/ 0 w 77"/>
                <a:gd name="T5" fmla="*/ 19260 h 83"/>
                <a:gd name="T6" fmla="*/ 1752 w 77"/>
                <a:gd name="T7" fmla="*/ 13446 h 83"/>
                <a:gd name="T8" fmla="*/ 10164 w 77"/>
                <a:gd name="T9" fmla="*/ 0 h 83"/>
                <a:gd name="T10" fmla="*/ 14721 w 77"/>
                <a:gd name="T11" fmla="*/ 2907 h 83"/>
                <a:gd name="T12" fmla="*/ 6309 w 77"/>
                <a:gd name="T13" fmla="*/ 16353 h 83"/>
                <a:gd name="T14" fmla="*/ 7360 w 77"/>
                <a:gd name="T15" fmla="*/ 22894 h 83"/>
                <a:gd name="T16" fmla="*/ 13669 w 77"/>
                <a:gd name="T17" fmla="*/ 21804 h 83"/>
                <a:gd name="T18" fmla="*/ 22081 w 77"/>
                <a:gd name="T19" fmla="*/ 8358 h 83"/>
                <a:gd name="T20" fmla="*/ 26638 w 77"/>
                <a:gd name="T21" fmla="*/ 11265 h 83"/>
                <a:gd name="T22" fmla="*/ 17525 w 77"/>
                <a:gd name="T23" fmla="*/ 23984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7" h="83">
                  <a:moveTo>
                    <a:pt x="50" y="66"/>
                  </a:moveTo>
                  <a:cubicBezTo>
                    <a:pt x="39" y="82"/>
                    <a:pt x="26" y="82"/>
                    <a:pt x="13" y="71"/>
                  </a:cubicBezTo>
                  <a:cubicBezTo>
                    <a:pt x="8" y="68"/>
                    <a:pt x="0" y="60"/>
                    <a:pt x="0" y="53"/>
                  </a:cubicBezTo>
                  <a:cubicBezTo>
                    <a:pt x="0" y="47"/>
                    <a:pt x="0" y="42"/>
                    <a:pt x="5" y="37"/>
                  </a:cubicBezTo>
                  <a:lnTo>
                    <a:pt x="29" y="0"/>
                  </a:lnTo>
                  <a:lnTo>
                    <a:pt x="42" y="8"/>
                  </a:lnTo>
                  <a:lnTo>
                    <a:pt x="18" y="45"/>
                  </a:lnTo>
                  <a:cubicBezTo>
                    <a:pt x="13" y="53"/>
                    <a:pt x="15" y="58"/>
                    <a:pt x="21" y="63"/>
                  </a:cubicBezTo>
                  <a:cubicBezTo>
                    <a:pt x="29" y="68"/>
                    <a:pt x="34" y="66"/>
                    <a:pt x="39" y="60"/>
                  </a:cubicBezTo>
                  <a:lnTo>
                    <a:pt x="63" y="23"/>
                  </a:lnTo>
                  <a:lnTo>
                    <a:pt x="76" y="31"/>
                  </a:lnTo>
                  <a:lnTo>
                    <a:pt x="50" y="6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69" name="Freeform 154">
              <a:extLst>
                <a:ext uri="{FF2B5EF4-FFF2-40B4-BE49-F238E27FC236}">
                  <a16:creationId xmlns:a16="http://schemas.microsoft.com/office/drawing/2014/main" id="{DF162F4E-3E66-7C45-8214-C29E2BD5CE6F}"/>
                </a:ext>
              </a:extLst>
            </p:cNvPr>
            <p:cNvSpPr>
              <a:spLocks noChangeArrowheads="1"/>
            </p:cNvSpPr>
            <p:nvPr/>
          </p:nvSpPr>
          <p:spPr bwMode="auto">
            <a:xfrm>
              <a:off x="4651375" y="4443413"/>
              <a:ext cx="26988" cy="26987"/>
            </a:xfrm>
            <a:custGeom>
              <a:avLst/>
              <a:gdLst>
                <a:gd name="T0" fmla="*/ 4067 w 73"/>
                <a:gd name="T1" fmla="*/ 26627 h 75"/>
                <a:gd name="T2" fmla="*/ 0 w 73"/>
                <a:gd name="T3" fmla="*/ 23749 h 75"/>
                <a:gd name="T4" fmla="*/ 12570 w 73"/>
                <a:gd name="T5" fmla="*/ 8276 h 75"/>
                <a:gd name="T6" fmla="*/ 7024 w 73"/>
                <a:gd name="T7" fmla="*/ 3598 h 75"/>
                <a:gd name="T8" fmla="*/ 9982 w 73"/>
                <a:gd name="T9" fmla="*/ 0 h 75"/>
                <a:gd name="T10" fmla="*/ 26618 w 73"/>
                <a:gd name="T11" fmla="*/ 13314 h 75"/>
                <a:gd name="T12" fmla="*/ 23661 w 73"/>
                <a:gd name="T13" fmla="*/ 16192 h 75"/>
                <a:gd name="T14" fmla="*/ 17746 w 73"/>
                <a:gd name="T15" fmla="*/ 11155 h 75"/>
                <a:gd name="T16" fmla="*/ 4067 w 73"/>
                <a:gd name="T17" fmla="*/ 2662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73" h="75">
                  <a:moveTo>
                    <a:pt x="11" y="74"/>
                  </a:moveTo>
                  <a:lnTo>
                    <a:pt x="0" y="66"/>
                  </a:lnTo>
                  <a:lnTo>
                    <a:pt x="34" y="23"/>
                  </a:lnTo>
                  <a:lnTo>
                    <a:pt x="19" y="10"/>
                  </a:lnTo>
                  <a:lnTo>
                    <a:pt x="27" y="0"/>
                  </a:lnTo>
                  <a:lnTo>
                    <a:pt x="72" y="37"/>
                  </a:lnTo>
                  <a:lnTo>
                    <a:pt x="64" y="45"/>
                  </a:lnTo>
                  <a:lnTo>
                    <a:pt x="48" y="31"/>
                  </a:lnTo>
                  <a:lnTo>
                    <a:pt x="11" y="7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0" name="Freeform 155">
              <a:extLst>
                <a:ext uri="{FF2B5EF4-FFF2-40B4-BE49-F238E27FC236}">
                  <a16:creationId xmlns:a16="http://schemas.microsoft.com/office/drawing/2014/main" id="{4F35F618-5FD6-8246-8D1D-C79EDF811C5D}"/>
                </a:ext>
              </a:extLst>
            </p:cNvPr>
            <p:cNvSpPr>
              <a:spLocks noChangeArrowheads="1"/>
            </p:cNvSpPr>
            <p:nvPr/>
          </p:nvSpPr>
          <p:spPr bwMode="auto">
            <a:xfrm>
              <a:off x="4540250" y="4410075"/>
              <a:ext cx="23813" cy="28575"/>
            </a:xfrm>
            <a:custGeom>
              <a:avLst/>
              <a:gdLst>
                <a:gd name="T0" fmla="*/ 5581 w 64"/>
                <a:gd name="T1" fmla="*/ 17859 h 80"/>
                <a:gd name="T2" fmla="*/ 11534 w 64"/>
                <a:gd name="T3" fmla="*/ 20717 h 80"/>
                <a:gd name="T4" fmla="*/ 16744 w 64"/>
                <a:gd name="T5" fmla="*/ 16788 h 80"/>
                <a:gd name="T6" fmla="*/ 11534 w 64"/>
                <a:gd name="T7" fmla="*/ 15002 h 80"/>
                <a:gd name="T8" fmla="*/ 8558 w 64"/>
                <a:gd name="T9" fmla="*/ 15002 h 80"/>
                <a:gd name="T10" fmla="*/ 0 w 64"/>
                <a:gd name="T11" fmla="*/ 9287 h 80"/>
                <a:gd name="T12" fmla="*/ 8558 w 64"/>
                <a:gd name="T13" fmla="*/ 714 h 80"/>
                <a:gd name="T14" fmla="*/ 19720 w 64"/>
                <a:gd name="T15" fmla="*/ 7501 h 80"/>
                <a:gd name="T16" fmla="*/ 14511 w 64"/>
                <a:gd name="T17" fmla="*/ 8215 h 80"/>
                <a:gd name="T18" fmla="*/ 8558 w 64"/>
                <a:gd name="T19" fmla="*/ 5358 h 80"/>
                <a:gd name="T20" fmla="*/ 4837 w 64"/>
                <a:gd name="T21" fmla="*/ 9287 h 80"/>
                <a:gd name="T22" fmla="*/ 7814 w 64"/>
                <a:gd name="T23" fmla="*/ 11073 h 80"/>
                <a:gd name="T24" fmla="*/ 14511 w 64"/>
                <a:gd name="T25" fmla="*/ 12144 h 80"/>
                <a:gd name="T26" fmla="*/ 22697 w 64"/>
                <a:gd name="T27" fmla="*/ 17859 h 80"/>
                <a:gd name="T28" fmla="*/ 13767 w 64"/>
                <a:gd name="T29" fmla="*/ 27146 h 80"/>
                <a:gd name="T30" fmla="*/ 1860 w 64"/>
                <a:gd name="T31" fmla="*/ 20717 h 80"/>
                <a:gd name="T32" fmla="*/ 5581 w 64"/>
                <a:gd name="T33" fmla="*/ 17859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64" h="80">
                  <a:moveTo>
                    <a:pt x="15" y="50"/>
                  </a:moveTo>
                  <a:cubicBezTo>
                    <a:pt x="15" y="53"/>
                    <a:pt x="18" y="60"/>
                    <a:pt x="31" y="58"/>
                  </a:cubicBezTo>
                  <a:cubicBezTo>
                    <a:pt x="39" y="58"/>
                    <a:pt x="45" y="55"/>
                    <a:pt x="45" y="47"/>
                  </a:cubicBezTo>
                  <a:cubicBezTo>
                    <a:pt x="45" y="42"/>
                    <a:pt x="39" y="42"/>
                    <a:pt x="31" y="42"/>
                  </a:cubicBezTo>
                  <a:lnTo>
                    <a:pt x="23" y="42"/>
                  </a:lnTo>
                  <a:cubicBezTo>
                    <a:pt x="13" y="42"/>
                    <a:pt x="2" y="39"/>
                    <a:pt x="0" y="26"/>
                  </a:cubicBezTo>
                  <a:cubicBezTo>
                    <a:pt x="0" y="18"/>
                    <a:pt x="0" y="5"/>
                    <a:pt x="23" y="2"/>
                  </a:cubicBezTo>
                  <a:cubicBezTo>
                    <a:pt x="45" y="0"/>
                    <a:pt x="53" y="13"/>
                    <a:pt x="53" y="21"/>
                  </a:cubicBezTo>
                  <a:lnTo>
                    <a:pt x="39" y="23"/>
                  </a:lnTo>
                  <a:cubicBezTo>
                    <a:pt x="39" y="21"/>
                    <a:pt x="37" y="13"/>
                    <a:pt x="23" y="15"/>
                  </a:cubicBezTo>
                  <a:cubicBezTo>
                    <a:pt x="18" y="15"/>
                    <a:pt x="13" y="18"/>
                    <a:pt x="13" y="26"/>
                  </a:cubicBezTo>
                  <a:cubicBezTo>
                    <a:pt x="13" y="31"/>
                    <a:pt x="18" y="31"/>
                    <a:pt x="21" y="31"/>
                  </a:cubicBezTo>
                  <a:lnTo>
                    <a:pt x="39" y="34"/>
                  </a:lnTo>
                  <a:cubicBezTo>
                    <a:pt x="50" y="34"/>
                    <a:pt x="58" y="37"/>
                    <a:pt x="61" y="50"/>
                  </a:cubicBezTo>
                  <a:cubicBezTo>
                    <a:pt x="63" y="71"/>
                    <a:pt x="42" y="74"/>
                    <a:pt x="37" y="76"/>
                  </a:cubicBezTo>
                  <a:cubicBezTo>
                    <a:pt x="13" y="79"/>
                    <a:pt x="5" y="66"/>
                    <a:pt x="5" y="58"/>
                  </a:cubicBezTo>
                  <a:lnTo>
                    <a:pt x="15" y="5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1" name="Freeform 156">
              <a:extLst>
                <a:ext uri="{FF2B5EF4-FFF2-40B4-BE49-F238E27FC236}">
                  <a16:creationId xmlns:a16="http://schemas.microsoft.com/office/drawing/2014/main" id="{137B860F-DB3D-8D47-AA20-7785C71279EC}"/>
                </a:ext>
              </a:extLst>
            </p:cNvPr>
            <p:cNvSpPr>
              <a:spLocks noChangeArrowheads="1"/>
            </p:cNvSpPr>
            <p:nvPr/>
          </p:nvSpPr>
          <p:spPr bwMode="auto">
            <a:xfrm>
              <a:off x="4479925" y="4425950"/>
              <a:ext cx="31750" cy="31750"/>
            </a:xfrm>
            <a:custGeom>
              <a:avLst/>
              <a:gdLst>
                <a:gd name="T0" fmla="*/ 25616 w 88"/>
                <a:gd name="T1" fmla="*/ 9599 h 86"/>
                <a:gd name="T2" fmla="*/ 20926 w 88"/>
                <a:gd name="T3" fmla="*/ 27320 h 86"/>
                <a:gd name="T4" fmla="*/ 4690 w 88"/>
                <a:gd name="T5" fmla="*/ 21413 h 86"/>
                <a:gd name="T6" fmla="*/ 9381 w 88"/>
                <a:gd name="T7" fmla="*/ 4061 h 86"/>
                <a:gd name="T8" fmla="*/ 25616 w 88"/>
                <a:gd name="T9" fmla="*/ 9599 h 86"/>
                <a:gd name="T10" fmla="*/ 22009 w 88"/>
                <a:gd name="T11" fmla="*/ 12552 h 86"/>
                <a:gd name="T12" fmla="*/ 12267 w 88"/>
                <a:gd name="T13" fmla="*/ 7753 h 86"/>
                <a:gd name="T14" fmla="*/ 10463 w 88"/>
                <a:gd name="T15" fmla="*/ 18459 h 86"/>
                <a:gd name="T16" fmla="*/ 19844 w 88"/>
                <a:gd name="T17" fmla="*/ 23259 h 86"/>
                <a:gd name="T18" fmla="*/ 22009 w 88"/>
                <a:gd name="T19" fmla="*/ 12552 h 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86">
                  <a:moveTo>
                    <a:pt x="71" y="26"/>
                  </a:moveTo>
                  <a:cubicBezTo>
                    <a:pt x="87" y="56"/>
                    <a:pt x="66" y="69"/>
                    <a:pt x="58" y="74"/>
                  </a:cubicBezTo>
                  <a:cubicBezTo>
                    <a:pt x="50" y="79"/>
                    <a:pt x="26" y="85"/>
                    <a:pt x="13" y="58"/>
                  </a:cubicBezTo>
                  <a:cubicBezTo>
                    <a:pt x="0" y="29"/>
                    <a:pt x="18" y="13"/>
                    <a:pt x="26" y="11"/>
                  </a:cubicBezTo>
                  <a:cubicBezTo>
                    <a:pt x="34" y="5"/>
                    <a:pt x="58" y="0"/>
                    <a:pt x="71" y="26"/>
                  </a:cubicBezTo>
                  <a:close/>
                  <a:moveTo>
                    <a:pt x="61" y="34"/>
                  </a:moveTo>
                  <a:cubicBezTo>
                    <a:pt x="53" y="18"/>
                    <a:pt x="40" y="18"/>
                    <a:pt x="34" y="21"/>
                  </a:cubicBezTo>
                  <a:cubicBezTo>
                    <a:pt x="26" y="24"/>
                    <a:pt x="21" y="34"/>
                    <a:pt x="29" y="50"/>
                  </a:cubicBezTo>
                  <a:cubicBezTo>
                    <a:pt x="37" y="66"/>
                    <a:pt x="47" y="66"/>
                    <a:pt x="55" y="63"/>
                  </a:cubicBezTo>
                  <a:cubicBezTo>
                    <a:pt x="63" y="61"/>
                    <a:pt x="69" y="50"/>
                    <a:pt x="61" y="3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2" name="Freeform 157">
              <a:extLst>
                <a:ext uri="{FF2B5EF4-FFF2-40B4-BE49-F238E27FC236}">
                  <a16:creationId xmlns:a16="http://schemas.microsoft.com/office/drawing/2014/main" id="{CDB52467-FB0C-6241-86C1-4EC8796639B6}"/>
                </a:ext>
              </a:extLst>
            </p:cNvPr>
            <p:cNvSpPr>
              <a:spLocks noChangeArrowheads="1"/>
            </p:cNvSpPr>
            <p:nvPr/>
          </p:nvSpPr>
          <p:spPr bwMode="auto">
            <a:xfrm>
              <a:off x="4452938" y="4446588"/>
              <a:ext cx="31750" cy="30162"/>
            </a:xfrm>
            <a:custGeom>
              <a:avLst/>
              <a:gdLst>
                <a:gd name="T0" fmla="*/ 0 w 89"/>
                <a:gd name="T1" fmla="*/ 13129 h 85"/>
                <a:gd name="T2" fmla="*/ 8562 w 89"/>
                <a:gd name="T3" fmla="*/ 4613 h 85"/>
                <a:gd name="T4" fmla="*/ 18907 w 89"/>
                <a:gd name="T5" fmla="*/ 3548 h 85"/>
                <a:gd name="T6" fmla="*/ 21048 w 89"/>
                <a:gd name="T7" fmla="*/ 10291 h 85"/>
                <a:gd name="T8" fmla="*/ 27469 w 89"/>
                <a:gd name="T9" fmla="*/ 12065 h 85"/>
                <a:gd name="T10" fmla="*/ 31393 w 89"/>
                <a:gd name="T11" fmla="*/ 14904 h 85"/>
                <a:gd name="T12" fmla="*/ 31393 w 89"/>
                <a:gd name="T13" fmla="*/ 14904 h 85"/>
                <a:gd name="T14" fmla="*/ 27469 w 89"/>
                <a:gd name="T15" fmla="*/ 18807 h 85"/>
                <a:gd name="T16" fmla="*/ 23545 w 89"/>
                <a:gd name="T17" fmla="*/ 15968 h 85"/>
                <a:gd name="T18" fmla="*/ 18194 w 89"/>
                <a:gd name="T19" fmla="*/ 15968 h 85"/>
                <a:gd name="T20" fmla="*/ 14270 w 89"/>
                <a:gd name="T21" fmla="*/ 19517 h 85"/>
                <a:gd name="T22" fmla="*/ 21048 w 89"/>
                <a:gd name="T23" fmla="*/ 26259 h 85"/>
                <a:gd name="T24" fmla="*/ 17124 w 89"/>
                <a:gd name="T25" fmla="*/ 29807 h 85"/>
                <a:gd name="T26" fmla="*/ 0 w 89"/>
                <a:gd name="T27" fmla="*/ 13129 h 85"/>
                <a:gd name="T28" fmla="*/ 15340 w 89"/>
                <a:gd name="T29" fmla="*/ 12065 h 85"/>
                <a:gd name="T30" fmla="*/ 15340 w 89"/>
                <a:gd name="T31" fmla="*/ 7452 h 85"/>
                <a:gd name="T32" fmla="*/ 10346 w 89"/>
                <a:gd name="T33" fmla="*/ 7452 h 85"/>
                <a:gd name="T34" fmla="*/ 5708 w 89"/>
                <a:gd name="T35" fmla="*/ 12065 h 85"/>
                <a:gd name="T36" fmla="*/ 10346 w 89"/>
                <a:gd name="T37" fmla="*/ 16678 h 85"/>
                <a:gd name="T38" fmla="*/ 15340 w 89"/>
                <a:gd name="T39" fmla="*/ 12065 h 8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9" h="85">
                  <a:moveTo>
                    <a:pt x="0" y="37"/>
                  </a:moveTo>
                  <a:lnTo>
                    <a:pt x="24" y="13"/>
                  </a:lnTo>
                  <a:cubicBezTo>
                    <a:pt x="37" y="0"/>
                    <a:pt x="48" y="7"/>
                    <a:pt x="53" y="10"/>
                  </a:cubicBezTo>
                  <a:cubicBezTo>
                    <a:pt x="59" y="15"/>
                    <a:pt x="61" y="23"/>
                    <a:pt x="59" y="29"/>
                  </a:cubicBezTo>
                  <a:cubicBezTo>
                    <a:pt x="64" y="26"/>
                    <a:pt x="69" y="26"/>
                    <a:pt x="77" y="34"/>
                  </a:cubicBezTo>
                  <a:cubicBezTo>
                    <a:pt x="85" y="42"/>
                    <a:pt x="85" y="42"/>
                    <a:pt x="88" y="42"/>
                  </a:cubicBezTo>
                  <a:lnTo>
                    <a:pt x="77" y="53"/>
                  </a:lnTo>
                  <a:cubicBezTo>
                    <a:pt x="74" y="50"/>
                    <a:pt x="72" y="50"/>
                    <a:pt x="66" y="45"/>
                  </a:cubicBezTo>
                  <a:cubicBezTo>
                    <a:pt x="59" y="39"/>
                    <a:pt x="56" y="37"/>
                    <a:pt x="51" y="45"/>
                  </a:cubicBezTo>
                  <a:lnTo>
                    <a:pt x="40" y="55"/>
                  </a:lnTo>
                  <a:lnTo>
                    <a:pt x="59" y="74"/>
                  </a:lnTo>
                  <a:lnTo>
                    <a:pt x="48" y="84"/>
                  </a:lnTo>
                  <a:lnTo>
                    <a:pt x="0" y="37"/>
                  </a:lnTo>
                  <a:close/>
                  <a:moveTo>
                    <a:pt x="43" y="34"/>
                  </a:moveTo>
                  <a:cubicBezTo>
                    <a:pt x="48" y="29"/>
                    <a:pt x="48" y="23"/>
                    <a:pt x="43" y="21"/>
                  </a:cubicBezTo>
                  <a:cubicBezTo>
                    <a:pt x="40" y="18"/>
                    <a:pt x="35" y="15"/>
                    <a:pt x="29" y="21"/>
                  </a:cubicBezTo>
                  <a:lnTo>
                    <a:pt x="16" y="34"/>
                  </a:lnTo>
                  <a:lnTo>
                    <a:pt x="29" y="47"/>
                  </a:lnTo>
                  <a:lnTo>
                    <a:pt x="43" y="3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3" name="Freeform 158">
              <a:extLst>
                <a:ext uri="{FF2B5EF4-FFF2-40B4-BE49-F238E27FC236}">
                  <a16:creationId xmlns:a16="http://schemas.microsoft.com/office/drawing/2014/main" id="{C4382A23-8BAE-CC40-91A4-ED4CE1714A87}"/>
                </a:ext>
              </a:extLst>
            </p:cNvPr>
            <p:cNvSpPr>
              <a:spLocks noChangeArrowheads="1"/>
            </p:cNvSpPr>
            <p:nvPr/>
          </p:nvSpPr>
          <p:spPr bwMode="auto">
            <a:xfrm>
              <a:off x="4621213" y="4670425"/>
              <a:ext cx="30162" cy="31750"/>
            </a:xfrm>
            <a:custGeom>
              <a:avLst/>
              <a:gdLst>
                <a:gd name="T0" fmla="*/ 13446 w 83"/>
                <a:gd name="T1" fmla="*/ 2886 h 88"/>
                <a:gd name="T2" fmla="*/ 18170 w 83"/>
                <a:gd name="T3" fmla="*/ 0 h 88"/>
                <a:gd name="T4" fmla="*/ 29799 w 83"/>
                <a:gd name="T5" fmla="*/ 20926 h 88"/>
                <a:gd name="T6" fmla="*/ 25074 w 83"/>
                <a:gd name="T7" fmla="*/ 23813 h 88"/>
                <a:gd name="T8" fmla="*/ 7631 w 83"/>
                <a:gd name="T9" fmla="*/ 13349 h 88"/>
                <a:gd name="T10" fmla="*/ 7631 w 83"/>
                <a:gd name="T11" fmla="*/ 13349 h 88"/>
                <a:gd name="T12" fmla="*/ 16353 w 83"/>
                <a:gd name="T13" fmla="*/ 28503 h 88"/>
                <a:gd name="T14" fmla="*/ 12356 w 83"/>
                <a:gd name="T15" fmla="*/ 31389 h 88"/>
                <a:gd name="T16" fmla="*/ 0 w 83"/>
                <a:gd name="T17" fmla="*/ 9381 h 88"/>
                <a:gd name="T18" fmla="*/ 4724 w 83"/>
                <a:gd name="T19" fmla="*/ 7577 h 88"/>
                <a:gd name="T20" fmla="*/ 22167 w 83"/>
                <a:gd name="T21" fmla="*/ 17318 h 88"/>
                <a:gd name="T22" fmla="*/ 22167 w 83"/>
                <a:gd name="T23" fmla="*/ 17318 h 88"/>
                <a:gd name="T24" fmla="*/ 13446 w 83"/>
                <a:gd name="T25" fmla="*/ 2886 h 8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3" h="88">
                  <a:moveTo>
                    <a:pt x="37" y="8"/>
                  </a:moveTo>
                  <a:lnTo>
                    <a:pt x="50" y="0"/>
                  </a:lnTo>
                  <a:lnTo>
                    <a:pt x="82" y="58"/>
                  </a:lnTo>
                  <a:lnTo>
                    <a:pt x="69" y="66"/>
                  </a:lnTo>
                  <a:lnTo>
                    <a:pt x="21" y="37"/>
                  </a:lnTo>
                  <a:lnTo>
                    <a:pt x="45" y="79"/>
                  </a:lnTo>
                  <a:lnTo>
                    <a:pt x="34" y="87"/>
                  </a:lnTo>
                  <a:lnTo>
                    <a:pt x="0" y="26"/>
                  </a:lnTo>
                  <a:lnTo>
                    <a:pt x="13" y="21"/>
                  </a:lnTo>
                  <a:lnTo>
                    <a:pt x="61" y="48"/>
                  </a:lnTo>
                  <a:lnTo>
                    <a:pt x="37" y="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4" name="Freeform 159">
              <a:extLst>
                <a:ext uri="{FF2B5EF4-FFF2-40B4-BE49-F238E27FC236}">
                  <a16:creationId xmlns:a16="http://schemas.microsoft.com/office/drawing/2014/main" id="{7C01F87A-3326-6544-A4E6-0FFCF72FE73E}"/>
                </a:ext>
              </a:extLst>
            </p:cNvPr>
            <p:cNvSpPr>
              <a:spLocks noChangeArrowheads="1"/>
            </p:cNvSpPr>
            <p:nvPr/>
          </p:nvSpPr>
          <p:spPr bwMode="auto">
            <a:xfrm>
              <a:off x="4643438" y="4654550"/>
              <a:ext cx="31750" cy="31750"/>
            </a:xfrm>
            <a:custGeom>
              <a:avLst/>
              <a:gdLst>
                <a:gd name="T0" fmla="*/ 0 w 86"/>
                <a:gd name="T1" fmla="*/ 11814 h 86"/>
                <a:gd name="T2" fmla="*/ 8860 w 86"/>
                <a:gd name="T3" fmla="*/ 5169 h 86"/>
                <a:gd name="T4" fmla="*/ 24366 w 86"/>
                <a:gd name="T5" fmla="*/ 8122 h 86"/>
                <a:gd name="T6" fmla="*/ 24366 w 86"/>
                <a:gd name="T7" fmla="*/ 24735 h 86"/>
                <a:gd name="T8" fmla="*/ 15875 w 86"/>
                <a:gd name="T9" fmla="*/ 31381 h 86"/>
                <a:gd name="T10" fmla="*/ 0 w 86"/>
                <a:gd name="T11" fmla="*/ 11814 h 86"/>
                <a:gd name="T12" fmla="*/ 16613 w 86"/>
                <a:gd name="T13" fmla="*/ 24735 h 86"/>
                <a:gd name="T14" fmla="*/ 20674 w 86"/>
                <a:gd name="T15" fmla="*/ 21782 h 86"/>
                <a:gd name="T16" fmla="*/ 19567 w 86"/>
                <a:gd name="T17" fmla="*/ 11814 h 86"/>
                <a:gd name="T18" fmla="*/ 9968 w 86"/>
                <a:gd name="T19" fmla="*/ 8860 h 86"/>
                <a:gd name="T20" fmla="*/ 5907 w 86"/>
                <a:gd name="T21" fmla="*/ 11814 h 86"/>
                <a:gd name="T22" fmla="*/ 16613 w 86"/>
                <a:gd name="T23" fmla="*/ 24735 h 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6" h="86">
                  <a:moveTo>
                    <a:pt x="0" y="32"/>
                  </a:moveTo>
                  <a:lnTo>
                    <a:pt x="24" y="14"/>
                  </a:lnTo>
                  <a:cubicBezTo>
                    <a:pt x="43" y="0"/>
                    <a:pt x="58" y="11"/>
                    <a:pt x="66" y="22"/>
                  </a:cubicBezTo>
                  <a:cubicBezTo>
                    <a:pt x="74" y="32"/>
                    <a:pt x="85" y="53"/>
                    <a:pt x="66" y="67"/>
                  </a:cubicBezTo>
                  <a:lnTo>
                    <a:pt x="43" y="85"/>
                  </a:lnTo>
                  <a:lnTo>
                    <a:pt x="0" y="32"/>
                  </a:lnTo>
                  <a:close/>
                  <a:moveTo>
                    <a:pt x="45" y="67"/>
                  </a:moveTo>
                  <a:lnTo>
                    <a:pt x="56" y="59"/>
                  </a:lnTo>
                  <a:cubicBezTo>
                    <a:pt x="64" y="51"/>
                    <a:pt x="61" y="40"/>
                    <a:pt x="53" y="32"/>
                  </a:cubicBezTo>
                  <a:cubicBezTo>
                    <a:pt x="40" y="16"/>
                    <a:pt x="32" y="22"/>
                    <a:pt x="27" y="24"/>
                  </a:cubicBezTo>
                  <a:lnTo>
                    <a:pt x="16" y="32"/>
                  </a:lnTo>
                  <a:lnTo>
                    <a:pt x="45" y="6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5" name="Freeform 160">
              <a:extLst>
                <a:ext uri="{FF2B5EF4-FFF2-40B4-BE49-F238E27FC236}">
                  <a16:creationId xmlns:a16="http://schemas.microsoft.com/office/drawing/2014/main" id="{84F361C9-BB8C-064D-B98A-7E8BF3C3B213}"/>
                </a:ext>
              </a:extLst>
            </p:cNvPr>
            <p:cNvSpPr>
              <a:spLocks noChangeArrowheads="1"/>
            </p:cNvSpPr>
            <p:nvPr/>
          </p:nvSpPr>
          <p:spPr bwMode="auto">
            <a:xfrm>
              <a:off x="4662488" y="4646613"/>
              <a:ext cx="22225" cy="20637"/>
            </a:xfrm>
            <a:custGeom>
              <a:avLst/>
              <a:gdLst>
                <a:gd name="T0" fmla="*/ 21867 w 62"/>
                <a:gd name="T1" fmla="*/ 16583 h 56"/>
                <a:gd name="T2" fmla="*/ 18282 w 62"/>
                <a:gd name="T3" fmla="*/ 20268 h 56"/>
                <a:gd name="T4" fmla="*/ 0 w 62"/>
                <a:gd name="T5" fmla="*/ 3685 h 56"/>
                <a:gd name="T6" fmla="*/ 2868 w 62"/>
                <a:gd name="T7" fmla="*/ 0 h 56"/>
                <a:gd name="T8" fmla="*/ 21867 w 62"/>
                <a:gd name="T9" fmla="*/ 16583 h 5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6">
                  <a:moveTo>
                    <a:pt x="61" y="45"/>
                  </a:moveTo>
                  <a:lnTo>
                    <a:pt x="51" y="55"/>
                  </a:lnTo>
                  <a:lnTo>
                    <a:pt x="0" y="10"/>
                  </a:lnTo>
                  <a:lnTo>
                    <a:pt x="8" y="0"/>
                  </a:lnTo>
                  <a:lnTo>
                    <a:pt x="61" y="4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6" name="Freeform 161">
              <a:extLst>
                <a:ext uri="{FF2B5EF4-FFF2-40B4-BE49-F238E27FC236}">
                  <a16:creationId xmlns:a16="http://schemas.microsoft.com/office/drawing/2014/main" id="{C6077EB7-3F8C-5448-906E-FB431B6825D4}"/>
                </a:ext>
              </a:extLst>
            </p:cNvPr>
            <p:cNvSpPr>
              <a:spLocks noChangeArrowheads="1"/>
            </p:cNvSpPr>
            <p:nvPr/>
          </p:nvSpPr>
          <p:spPr bwMode="auto">
            <a:xfrm>
              <a:off x="4665663" y="4465638"/>
              <a:ext cx="31750" cy="30162"/>
            </a:xfrm>
            <a:custGeom>
              <a:avLst/>
              <a:gdLst>
                <a:gd name="T0" fmla="*/ 27320 w 86"/>
                <a:gd name="T1" fmla="*/ 17080 h 83"/>
                <a:gd name="T2" fmla="*/ 19567 w 86"/>
                <a:gd name="T3" fmla="*/ 6541 h 83"/>
                <a:gd name="T4" fmla="*/ 15875 w 86"/>
                <a:gd name="T5" fmla="*/ 9448 h 83"/>
                <a:gd name="T6" fmla="*/ 22520 w 86"/>
                <a:gd name="T7" fmla="*/ 18897 h 83"/>
                <a:gd name="T8" fmla="*/ 19567 w 86"/>
                <a:gd name="T9" fmla="*/ 21804 h 83"/>
                <a:gd name="T10" fmla="*/ 11814 w 86"/>
                <a:gd name="T11" fmla="*/ 12356 h 83"/>
                <a:gd name="T12" fmla="*/ 7015 w 86"/>
                <a:gd name="T13" fmla="*/ 16353 h 83"/>
                <a:gd name="T14" fmla="*/ 14767 w 86"/>
                <a:gd name="T15" fmla="*/ 26891 h 83"/>
                <a:gd name="T16" fmla="*/ 11814 w 86"/>
                <a:gd name="T17" fmla="*/ 29799 h 83"/>
                <a:gd name="T18" fmla="*/ 0 w 86"/>
                <a:gd name="T19" fmla="*/ 15263 h 83"/>
                <a:gd name="T20" fmla="*/ 19567 w 86"/>
                <a:gd name="T21" fmla="*/ 0 h 83"/>
                <a:gd name="T22" fmla="*/ 31381 w 86"/>
                <a:gd name="T23" fmla="*/ 14173 h 83"/>
                <a:gd name="T24" fmla="*/ 27320 w 86"/>
                <a:gd name="T25" fmla="*/ 17080 h 8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6" h="83">
                  <a:moveTo>
                    <a:pt x="74" y="47"/>
                  </a:moveTo>
                  <a:lnTo>
                    <a:pt x="53" y="18"/>
                  </a:lnTo>
                  <a:lnTo>
                    <a:pt x="43" y="26"/>
                  </a:lnTo>
                  <a:lnTo>
                    <a:pt x="61" y="52"/>
                  </a:lnTo>
                  <a:lnTo>
                    <a:pt x="53" y="60"/>
                  </a:lnTo>
                  <a:lnTo>
                    <a:pt x="32" y="34"/>
                  </a:lnTo>
                  <a:lnTo>
                    <a:pt x="19" y="45"/>
                  </a:lnTo>
                  <a:lnTo>
                    <a:pt x="40" y="74"/>
                  </a:lnTo>
                  <a:lnTo>
                    <a:pt x="32" y="82"/>
                  </a:lnTo>
                  <a:lnTo>
                    <a:pt x="0" y="42"/>
                  </a:lnTo>
                  <a:lnTo>
                    <a:pt x="53" y="0"/>
                  </a:lnTo>
                  <a:lnTo>
                    <a:pt x="85" y="39"/>
                  </a:lnTo>
                  <a:lnTo>
                    <a:pt x="74" y="4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7" name="Freeform 162">
              <a:extLst>
                <a:ext uri="{FF2B5EF4-FFF2-40B4-BE49-F238E27FC236}">
                  <a16:creationId xmlns:a16="http://schemas.microsoft.com/office/drawing/2014/main" id="{02F22FAF-06D9-6E4C-AB1D-A72C9A612BA5}"/>
                </a:ext>
              </a:extLst>
            </p:cNvPr>
            <p:cNvSpPr>
              <a:spLocks noChangeArrowheads="1"/>
            </p:cNvSpPr>
            <p:nvPr/>
          </p:nvSpPr>
          <p:spPr bwMode="auto">
            <a:xfrm>
              <a:off x="4475163" y="4665663"/>
              <a:ext cx="33337" cy="33337"/>
            </a:xfrm>
            <a:custGeom>
              <a:avLst/>
              <a:gdLst>
                <a:gd name="T0" fmla="*/ 26010 w 91"/>
                <a:gd name="T1" fmla="*/ 23079 h 91"/>
                <a:gd name="T2" fmla="*/ 8426 w 91"/>
                <a:gd name="T3" fmla="*/ 27109 h 91"/>
                <a:gd name="T4" fmla="*/ 6594 w 91"/>
                <a:gd name="T5" fmla="*/ 9525 h 91"/>
                <a:gd name="T6" fmla="*/ 24178 w 91"/>
                <a:gd name="T7" fmla="*/ 5495 h 91"/>
                <a:gd name="T8" fmla="*/ 26010 w 91"/>
                <a:gd name="T9" fmla="*/ 23079 h 91"/>
                <a:gd name="T10" fmla="*/ 21980 w 91"/>
                <a:gd name="T11" fmla="*/ 20149 h 91"/>
                <a:gd name="T12" fmla="*/ 21248 w 91"/>
                <a:gd name="T13" fmla="*/ 9525 h 91"/>
                <a:gd name="T14" fmla="*/ 10624 w 91"/>
                <a:gd name="T15" fmla="*/ 12456 h 91"/>
                <a:gd name="T16" fmla="*/ 11357 w 91"/>
                <a:gd name="T17" fmla="*/ 23079 h 91"/>
                <a:gd name="T18" fmla="*/ 21980 w 91"/>
                <a:gd name="T19" fmla="*/ 20149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1" h="91">
                  <a:moveTo>
                    <a:pt x="71" y="63"/>
                  </a:moveTo>
                  <a:cubicBezTo>
                    <a:pt x="53" y="90"/>
                    <a:pt x="31" y="79"/>
                    <a:pt x="23" y="74"/>
                  </a:cubicBezTo>
                  <a:cubicBezTo>
                    <a:pt x="15" y="68"/>
                    <a:pt x="0" y="53"/>
                    <a:pt x="18" y="26"/>
                  </a:cubicBezTo>
                  <a:cubicBezTo>
                    <a:pt x="34" y="0"/>
                    <a:pt x="58" y="10"/>
                    <a:pt x="66" y="15"/>
                  </a:cubicBezTo>
                  <a:cubicBezTo>
                    <a:pt x="74" y="21"/>
                    <a:pt x="90" y="37"/>
                    <a:pt x="71" y="63"/>
                  </a:cubicBezTo>
                  <a:close/>
                  <a:moveTo>
                    <a:pt x="60" y="55"/>
                  </a:moveTo>
                  <a:cubicBezTo>
                    <a:pt x="70" y="39"/>
                    <a:pt x="66" y="29"/>
                    <a:pt x="58" y="26"/>
                  </a:cubicBezTo>
                  <a:cubicBezTo>
                    <a:pt x="53" y="21"/>
                    <a:pt x="39" y="18"/>
                    <a:pt x="29" y="34"/>
                  </a:cubicBezTo>
                  <a:cubicBezTo>
                    <a:pt x="18" y="50"/>
                    <a:pt x="23" y="61"/>
                    <a:pt x="31" y="63"/>
                  </a:cubicBezTo>
                  <a:cubicBezTo>
                    <a:pt x="37" y="68"/>
                    <a:pt x="49" y="71"/>
                    <a:pt x="60" y="55"/>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8" name="Freeform 163">
              <a:extLst>
                <a:ext uri="{FF2B5EF4-FFF2-40B4-BE49-F238E27FC236}">
                  <a16:creationId xmlns:a16="http://schemas.microsoft.com/office/drawing/2014/main" id="{48C2CCE3-7F4F-114E-A0FF-9EC7A131E555}"/>
                </a:ext>
              </a:extLst>
            </p:cNvPr>
            <p:cNvSpPr>
              <a:spLocks noChangeArrowheads="1"/>
            </p:cNvSpPr>
            <p:nvPr/>
          </p:nvSpPr>
          <p:spPr bwMode="auto">
            <a:xfrm>
              <a:off x="4508500" y="4678363"/>
              <a:ext cx="20638" cy="26987"/>
            </a:xfrm>
            <a:custGeom>
              <a:avLst/>
              <a:gdLst>
                <a:gd name="T0" fmla="*/ 15741 w 59"/>
                <a:gd name="T1" fmla="*/ 5757 h 75"/>
                <a:gd name="T2" fmla="*/ 20288 w 59"/>
                <a:gd name="T3" fmla="*/ 7556 h 75"/>
                <a:gd name="T4" fmla="*/ 4547 w 59"/>
                <a:gd name="T5" fmla="*/ 26627 h 75"/>
                <a:gd name="T6" fmla="*/ 0 w 59"/>
                <a:gd name="T7" fmla="*/ 25548 h 75"/>
                <a:gd name="T8" fmla="*/ 1049 w 59"/>
                <a:gd name="T9" fmla="*/ 0 h 75"/>
                <a:gd name="T10" fmla="*/ 6646 w 59"/>
                <a:gd name="T11" fmla="*/ 1799 h 75"/>
                <a:gd name="T12" fmla="*/ 4547 w 59"/>
                <a:gd name="T13" fmla="*/ 20870 h 75"/>
                <a:gd name="T14" fmla="*/ 4547 w 59"/>
                <a:gd name="T15" fmla="*/ 20870 h 75"/>
                <a:gd name="T16" fmla="*/ 15741 w 59"/>
                <a:gd name="T17" fmla="*/ 5757 h 7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59" h="75">
                  <a:moveTo>
                    <a:pt x="45" y="16"/>
                  </a:moveTo>
                  <a:lnTo>
                    <a:pt x="58" y="21"/>
                  </a:lnTo>
                  <a:lnTo>
                    <a:pt x="13" y="74"/>
                  </a:lnTo>
                  <a:lnTo>
                    <a:pt x="0" y="71"/>
                  </a:lnTo>
                  <a:lnTo>
                    <a:pt x="3" y="0"/>
                  </a:lnTo>
                  <a:lnTo>
                    <a:pt x="19" y="5"/>
                  </a:lnTo>
                  <a:lnTo>
                    <a:pt x="13" y="58"/>
                  </a:lnTo>
                  <a:lnTo>
                    <a:pt x="45"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79" name="Freeform 164">
              <a:extLst>
                <a:ext uri="{FF2B5EF4-FFF2-40B4-BE49-F238E27FC236}">
                  <a16:creationId xmlns:a16="http://schemas.microsoft.com/office/drawing/2014/main" id="{366B21F0-E3BB-6B44-853A-22F40119D326}"/>
                </a:ext>
              </a:extLst>
            </p:cNvPr>
            <p:cNvSpPr>
              <a:spLocks noChangeArrowheads="1"/>
            </p:cNvSpPr>
            <p:nvPr/>
          </p:nvSpPr>
          <p:spPr bwMode="auto">
            <a:xfrm>
              <a:off x="4527550" y="4687888"/>
              <a:ext cx="11113" cy="25400"/>
            </a:xfrm>
            <a:custGeom>
              <a:avLst/>
              <a:gdLst>
                <a:gd name="T0" fmla="*/ 4378 w 33"/>
                <a:gd name="T1" fmla="*/ 25032 h 69"/>
                <a:gd name="T2" fmla="*/ 0 w 33"/>
                <a:gd name="T3" fmla="*/ 23191 h 69"/>
                <a:gd name="T4" fmla="*/ 5388 w 33"/>
                <a:gd name="T5" fmla="*/ 0 h 69"/>
                <a:gd name="T6" fmla="*/ 10776 w 33"/>
                <a:gd name="T7" fmla="*/ 736 h 69"/>
                <a:gd name="T8" fmla="*/ 4378 w 33"/>
                <a:gd name="T9" fmla="*/ 25032 h 6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69">
                  <a:moveTo>
                    <a:pt x="13" y="68"/>
                  </a:moveTo>
                  <a:lnTo>
                    <a:pt x="0" y="63"/>
                  </a:lnTo>
                  <a:lnTo>
                    <a:pt x="16" y="0"/>
                  </a:lnTo>
                  <a:lnTo>
                    <a:pt x="32" y="2"/>
                  </a:lnTo>
                  <a:lnTo>
                    <a:pt x="13" y="6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0" name="Freeform 165">
              <a:extLst>
                <a:ext uri="{FF2B5EF4-FFF2-40B4-BE49-F238E27FC236}">
                  <a16:creationId xmlns:a16="http://schemas.microsoft.com/office/drawing/2014/main" id="{506B390A-7552-824C-B484-17D524768402}"/>
                </a:ext>
              </a:extLst>
            </p:cNvPr>
            <p:cNvSpPr>
              <a:spLocks noChangeArrowheads="1"/>
            </p:cNvSpPr>
            <p:nvPr/>
          </p:nvSpPr>
          <p:spPr bwMode="auto">
            <a:xfrm>
              <a:off x="4565650" y="4689475"/>
              <a:ext cx="26988" cy="25400"/>
            </a:xfrm>
            <a:custGeom>
              <a:avLst/>
              <a:gdLst>
                <a:gd name="T0" fmla="*/ 26618 w 73"/>
                <a:gd name="T1" fmla="*/ 24342 h 72"/>
                <a:gd name="T2" fmla="*/ 21443 w 73"/>
                <a:gd name="T3" fmla="*/ 24342 h 72"/>
                <a:gd name="T4" fmla="*/ 20703 w 73"/>
                <a:gd name="T5" fmla="*/ 4586 h 72"/>
                <a:gd name="T6" fmla="*/ 20703 w 73"/>
                <a:gd name="T7" fmla="*/ 4586 h 72"/>
                <a:gd name="T8" fmla="*/ 16636 w 73"/>
                <a:gd name="T9" fmla="*/ 24342 h 72"/>
                <a:gd name="T10" fmla="*/ 11830 w 73"/>
                <a:gd name="T11" fmla="*/ 25047 h 72"/>
                <a:gd name="T12" fmla="*/ 5915 w 73"/>
                <a:gd name="T13" fmla="*/ 5644 h 72"/>
                <a:gd name="T14" fmla="*/ 5915 w 73"/>
                <a:gd name="T15" fmla="*/ 5644 h 72"/>
                <a:gd name="T16" fmla="*/ 7024 w 73"/>
                <a:gd name="T17" fmla="*/ 25047 h 72"/>
                <a:gd name="T18" fmla="*/ 1848 w 73"/>
                <a:gd name="T19" fmla="*/ 25047 h 72"/>
                <a:gd name="T20" fmla="*/ 0 w 73"/>
                <a:gd name="T21" fmla="*/ 1764 h 72"/>
                <a:gd name="T22" fmla="*/ 7764 w 73"/>
                <a:gd name="T23" fmla="*/ 706 h 72"/>
                <a:gd name="T24" fmla="*/ 13679 w 73"/>
                <a:gd name="T25" fmla="*/ 19403 h 72"/>
                <a:gd name="T26" fmla="*/ 14788 w 73"/>
                <a:gd name="T27" fmla="*/ 19403 h 72"/>
                <a:gd name="T28" fmla="*/ 17746 w 73"/>
                <a:gd name="T29" fmla="*/ 706 h 72"/>
                <a:gd name="T30" fmla="*/ 25509 w 73"/>
                <a:gd name="T31" fmla="*/ 0 h 72"/>
                <a:gd name="T32" fmla="*/ 26618 w 73"/>
                <a:gd name="T33" fmla="*/ 24342 h 7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73" h="72">
                  <a:moveTo>
                    <a:pt x="72" y="69"/>
                  </a:moveTo>
                  <a:lnTo>
                    <a:pt x="58" y="69"/>
                  </a:lnTo>
                  <a:lnTo>
                    <a:pt x="56" y="13"/>
                  </a:lnTo>
                  <a:lnTo>
                    <a:pt x="45" y="69"/>
                  </a:lnTo>
                  <a:lnTo>
                    <a:pt x="32" y="71"/>
                  </a:lnTo>
                  <a:lnTo>
                    <a:pt x="16" y="16"/>
                  </a:lnTo>
                  <a:lnTo>
                    <a:pt x="19" y="71"/>
                  </a:lnTo>
                  <a:lnTo>
                    <a:pt x="5" y="71"/>
                  </a:lnTo>
                  <a:lnTo>
                    <a:pt x="0" y="5"/>
                  </a:lnTo>
                  <a:lnTo>
                    <a:pt x="21" y="2"/>
                  </a:lnTo>
                  <a:lnTo>
                    <a:pt x="37" y="55"/>
                  </a:lnTo>
                  <a:lnTo>
                    <a:pt x="40" y="55"/>
                  </a:lnTo>
                  <a:lnTo>
                    <a:pt x="48" y="2"/>
                  </a:lnTo>
                  <a:lnTo>
                    <a:pt x="69" y="0"/>
                  </a:lnTo>
                  <a:lnTo>
                    <a:pt x="72" y="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1" name="Freeform 166">
              <a:extLst>
                <a:ext uri="{FF2B5EF4-FFF2-40B4-BE49-F238E27FC236}">
                  <a16:creationId xmlns:a16="http://schemas.microsoft.com/office/drawing/2014/main" id="{FF2CE9A3-ED79-D840-A793-ACBA62B51846}"/>
                </a:ext>
              </a:extLst>
            </p:cNvPr>
            <p:cNvSpPr>
              <a:spLocks noChangeArrowheads="1"/>
            </p:cNvSpPr>
            <p:nvPr/>
          </p:nvSpPr>
          <p:spPr bwMode="auto">
            <a:xfrm>
              <a:off x="4595813" y="4684713"/>
              <a:ext cx="26987" cy="26987"/>
            </a:xfrm>
            <a:custGeom>
              <a:avLst/>
              <a:gdLst>
                <a:gd name="T0" fmla="*/ 24769 w 73"/>
                <a:gd name="T1" fmla="*/ 14033 h 75"/>
                <a:gd name="T2" fmla="*/ 16636 w 73"/>
                <a:gd name="T3" fmla="*/ 25548 h 75"/>
                <a:gd name="T4" fmla="*/ 8133 w 73"/>
                <a:gd name="T5" fmla="*/ 24468 h 75"/>
                <a:gd name="T6" fmla="*/ 4067 w 73"/>
                <a:gd name="T7" fmla="*/ 19071 h 75"/>
                <a:gd name="T8" fmla="*/ 0 w 73"/>
                <a:gd name="T9" fmla="*/ 3598 h 75"/>
                <a:gd name="T10" fmla="*/ 5176 w 73"/>
                <a:gd name="T11" fmla="*/ 2879 h 75"/>
                <a:gd name="T12" fmla="*/ 8872 w 73"/>
                <a:gd name="T13" fmla="*/ 17991 h 75"/>
                <a:gd name="T14" fmla="*/ 14787 w 73"/>
                <a:gd name="T15" fmla="*/ 21590 h 75"/>
                <a:gd name="T16" fmla="*/ 18854 w 73"/>
                <a:gd name="T17" fmla="*/ 16192 h 75"/>
                <a:gd name="T18" fmla="*/ 14787 w 73"/>
                <a:gd name="T19" fmla="*/ 720 h 75"/>
                <a:gd name="T20" fmla="*/ 19593 w 73"/>
                <a:gd name="T21" fmla="*/ 0 h 75"/>
                <a:gd name="T22" fmla="*/ 24769 w 73"/>
                <a:gd name="T23" fmla="*/ 14033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3" h="75">
                  <a:moveTo>
                    <a:pt x="67" y="39"/>
                  </a:moveTo>
                  <a:cubicBezTo>
                    <a:pt x="72" y="58"/>
                    <a:pt x="61" y="66"/>
                    <a:pt x="45" y="71"/>
                  </a:cubicBezTo>
                  <a:cubicBezTo>
                    <a:pt x="40" y="74"/>
                    <a:pt x="30" y="74"/>
                    <a:pt x="22" y="68"/>
                  </a:cubicBezTo>
                  <a:cubicBezTo>
                    <a:pt x="16" y="66"/>
                    <a:pt x="14" y="60"/>
                    <a:pt x="11" y="53"/>
                  </a:cubicBezTo>
                  <a:lnTo>
                    <a:pt x="0" y="10"/>
                  </a:lnTo>
                  <a:lnTo>
                    <a:pt x="14" y="8"/>
                  </a:lnTo>
                  <a:lnTo>
                    <a:pt x="24" y="50"/>
                  </a:lnTo>
                  <a:cubicBezTo>
                    <a:pt x="27" y="58"/>
                    <a:pt x="32" y="60"/>
                    <a:pt x="40" y="60"/>
                  </a:cubicBezTo>
                  <a:cubicBezTo>
                    <a:pt x="51" y="58"/>
                    <a:pt x="53" y="53"/>
                    <a:pt x="51" y="45"/>
                  </a:cubicBezTo>
                  <a:lnTo>
                    <a:pt x="40" y="2"/>
                  </a:lnTo>
                  <a:lnTo>
                    <a:pt x="53" y="0"/>
                  </a:lnTo>
                  <a:lnTo>
                    <a:pt x="67"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2" name="Freeform 167">
              <a:extLst>
                <a:ext uri="{FF2B5EF4-FFF2-40B4-BE49-F238E27FC236}">
                  <a16:creationId xmlns:a16="http://schemas.microsoft.com/office/drawing/2014/main" id="{C851A4B2-21FE-2E4B-BF02-B611AC982701}"/>
                </a:ext>
              </a:extLst>
            </p:cNvPr>
            <p:cNvSpPr>
              <a:spLocks noChangeArrowheads="1"/>
            </p:cNvSpPr>
            <p:nvPr/>
          </p:nvSpPr>
          <p:spPr bwMode="auto">
            <a:xfrm>
              <a:off x="4432300" y="4470400"/>
              <a:ext cx="23813" cy="28575"/>
            </a:xfrm>
            <a:custGeom>
              <a:avLst/>
              <a:gdLst>
                <a:gd name="T0" fmla="*/ 23447 w 65"/>
                <a:gd name="T1" fmla="*/ 24545 h 78"/>
                <a:gd name="T2" fmla="*/ 20516 w 65"/>
                <a:gd name="T3" fmla="*/ 28209 h 78"/>
                <a:gd name="T4" fmla="*/ 0 w 65"/>
                <a:gd name="T5" fmla="*/ 14654 h 78"/>
                <a:gd name="T6" fmla="*/ 6961 w 65"/>
                <a:gd name="T7" fmla="*/ 5129 h 78"/>
                <a:gd name="T8" fmla="*/ 17585 w 65"/>
                <a:gd name="T9" fmla="*/ 2931 h 78"/>
                <a:gd name="T10" fmla="*/ 19417 w 65"/>
                <a:gd name="T11" fmla="*/ 13555 h 78"/>
                <a:gd name="T12" fmla="*/ 16486 w 65"/>
                <a:gd name="T13" fmla="*/ 18684 h 78"/>
                <a:gd name="T14" fmla="*/ 23447 w 65"/>
                <a:gd name="T15" fmla="*/ 24545 h 78"/>
                <a:gd name="T16" fmla="*/ 15387 w 65"/>
                <a:gd name="T17" fmla="*/ 12822 h 78"/>
                <a:gd name="T18" fmla="*/ 14654 w 65"/>
                <a:gd name="T19" fmla="*/ 6961 h 78"/>
                <a:gd name="T20" fmla="*/ 8792 w 65"/>
                <a:gd name="T21" fmla="*/ 8792 h 78"/>
                <a:gd name="T22" fmla="*/ 6961 w 65"/>
                <a:gd name="T23" fmla="*/ 12822 h 78"/>
                <a:gd name="T24" fmla="*/ 12456 w 65"/>
                <a:gd name="T25" fmla="*/ 16486 h 78"/>
                <a:gd name="T26" fmla="*/ 15387 w 65"/>
                <a:gd name="T27" fmla="*/ 12822 h 7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5" h="78">
                  <a:moveTo>
                    <a:pt x="64" y="67"/>
                  </a:moveTo>
                  <a:lnTo>
                    <a:pt x="56" y="77"/>
                  </a:lnTo>
                  <a:lnTo>
                    <a:pt x="0" y="40"/>
                  </a:lnTo>
                  <a:lnTo>
                    <a:pt x="19" y="14"/>
                  </a:lnTo>
                  <a:cubicBezTo>
                    <a:pt x="27" y="3"/>
                    <a:pt x="37" y="0"/>
                    <a:pt x="48" y="8"/>
                  </a:cubicBezTo>
                  <a:cubicBezTo>
                    <a:pt x="53" y="11"/>
                    <a:pt x="64" y="24"/>
                    <a:pt x="53" y="37"/>
                  </a:cubicBezTo>
                  <a:lnTo>
                    <a:pt x="45" y="51"/>
                  </a:lnTo>
                  <a:lnTo>
                    <a:pt x="64" y="67"/>
                  </a:lnTo>
                  <a:close/>
                  <a:moveTo>
                    <a:pt x="42" y="35"/>
                  </a:moveTo>
                  <a:cubicBezTo>
                    <a:pt x="48" y="27"/>
                    <a:pt x="42" y="22"/>
                    <a:pt x="40" y="19"/>
                  </a:cubicBezTo>
                  <a:cubicBezTo>
                    <a:pt x="34" y="16"/>
                    <a:pt x="29" y="16"/>
                    <a:pt x="24" y="24"/>
                  </a:cubicBezTo>
                  <a:lnTo>
                    <a:pt x="19" y="35"/>
                  </a:lnTo>
                  <a:lnTo>
                    <a:pt x="34" y="45"/>
                  </a:lnTo>
                  <a:lnTo>
                    <a:pt x="42" y="35"/>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3" name="Freeform 168">
              <a:extLst>
                <a:ext uri="{FF2B5EF4-FFF2-40B4-BE49-F238E27FC236}">
                  <a16:creationId xmlns:a16="http://schemas.microsoft.com/office/drawing/2014/main" id="{2B79BFF9-DCEF-394B-9BC9-D3E6018AF5B1}"/>
                </a:ext>
              </a:extLst>
            </p:cNvPr>
            <p:cNvSpPr>
              <a:spLocks noChangeArrowheads="1"/>
            </p:cNvSpPr>
            <p:nvPr/>
          </p:nvSpPr>
          <p:spPr bwMode="auto">
            <a:xfrm>
              <a:off x="4584700" y="4656138"/>
              <a:ext cx="9525" cy="6350"/>
            </a:xfrm>
            <a:custGeom>
              <a:avLst/>
              <a:gdLst>
                <a:gd name="T0" fmla="*/ 1905 w 25"/>
                <a:gd name="T1" fmla="*/ 6016 h 19"/>
                <a:gd name="T2" fmla="*/ 0 w 25"/>
                <a:gd name="T3" fmla="*/ 6016 h 19"/>
                <a:gd name="T4" fmla="*/ 7239 w 25"/>
                <a:gd name="T5" fmla="*/ 1671 h 19"/>
                <a:gd name="T6" fmla="*/ 1905 w 25"/>
                <a:gd name="T7" fmla="*/ 6016 h 1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19">
                  <a:moveTo>
                    <a:pt x="5" y="18"/>
                  </a:moveTo>
                  <a:lnTo>
                    <a:pt x="0" y="18"/>
                  </a:lnTo>
                  <a:cubicBezTo>
                    <a:pt x="3" y="10"/>
                    <a:pt x="11" y="0"/>
                    <a:pt x="19" y="5"/>
                  </a:cubicBezTo>
                  <a:cubicBezTo>
                    <a:pt x="24" y="16"/>
                    <a:pt x="11" y="13"/>
                    <a:pt x="5" y="18"/>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4" name="Freeform 169">
              <a:extLst>
                <a:ext uri="{FF2B5EF4-FFF2-40B4-BE49-F238E27FC236}">
                  <a16:creationId xmlns:a16="http://schemas.microsoft.com/office/drawing/2014/main" id="{A8031197-B55E-A242-8D86-83D369025589}"/>
                </a:ext>
              </a:extLst>
            </p:cNvPr>
            <p:cNvSpPr>
              <a:spLocks noChangeArrowheads="1"/>
            </p:cNvSpPr>
            <p:nvPr/>
          </p:nvSpPr>
          <p:spPr bwMode="auto">
            <a:xfrm>
              <a:off x="4557713" y="4581525"/>
              <a:ext cx="6350" cy="4763"/>
            </a:xfrm>
            <a:custGeom>
              <a:avLst/>
              <a:gdLst>
                <a:gd name="T0" fmla="*/ 6016 w 19"/>
                <a:gd name="T1" fmla="*/ 4366 h 12"/>
                <a:gd name="T2" fmla="*/ 0 w 19"/>
                <a:gd name="T3" fmla="*/ 4366 h 12"/>
                <a:gd name="T4" fmla="*/ 6016 w 19"/>
                <a:gd name="T5" fmla="*/ 2382 h 12"/>
                <a:gd name="T6" fmla="*/ 6016 w 19"/>
                <a:gd name="T7" fmla="*/ 4366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12">
                  <a:moveTo>
                    <a:pt x="18" y="11"/>
                  </a:moveTo>
                  <a:lnTo>
                    <a:pt x="0" y="11"/>
                  </a:lnTo>
                  <a:cubicBezTo>
                    <a:pt x="0" y="0"/>
                    <a:pt x="16" y="0"/>
                    <a:pt x="18" y="6"/>
                  </a:cubicBezTo>
                  <a:lnTo>
                    <a:pt x="1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5" name="Freeform 170">
              <a:extLst>
                <a:ext uri="{FF2B5EF4-FFF2-40B4-BE49-F238E27FC236}">
                  <a16:creationId xmlns:a16="http://schemas.microsoft.com/office/drawing/2014/main" id="{0FA4C5EC-9B10-8F47-8A29-22826718DF87}"/>
                </a:ext>
              </a:extLst>
            </p:cNvPr>
            <p:cNvSpPr>
              <a:spLocks noChangeArrowheads="1"/>
            </p:cNvSpPr>
            <p:nvPr/>
          </p:nvSpPr>
          <p:spPr bwMode="auto">
            <a:xfrm>
              <a:off x="4575175" y="4537075"/>
              <a:ext cx="15875" cy="6350"/>
            </a:xfrm>
            <a:custGeom>
              <a:avLst/>
              <a:gdLst>
                <a:gd name="T0" fmla="*/ 0 w 44"/>
                <a:gd name="T1" fmla="*/ 5976 h 17"/>
                <a:gd name="T2" fmla="*/ 2886 w 44"/>
                <a:gd name="T3" fmla="*/ 1868 h 17"/>
                <a:gd name="T4" fmla="*/ 11545 w 44"/>
                <a:gd name="T5" fmla="*/ 1121 h 17"/>
                <a:gd name="T6" fmla="*/ 15514 w 44"/>
                <a:gd name="T7" fmla="*/ 0 h 17"/>
                <a:gd name="T8" fmla="*/ 13349 w 44"/>
                <a:gd name="T9" fmla="*/ 4109 h 17"/>
                <a:gd name="T10" fmla="*/ 8659 w 44"/>
                <a:gd name="T11" fmla="*/ 5976 h 17"/>
                <a:gd name="T12" fmla="*/ 9741 w 44"/>
                <a:gd name="T13" fmla="*/ 4109 h 17"/>
                <a:gd name="T14" fmla="*/ 3969 w 44"/>
                <a:gd name="T15" fmla="*/ 4109 h 17"/>
                <a:gd name="T16" fmla="*/ 2165 w 44"/>
                <a:gd name="T17" fmla="*/ 5976 h 17"/>
                <a:gd name="T18" fmla="*/ 0 w 44"/>
                <a:gd name="T19" fmla="*/ 5976 h 1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4" h="17">
                  <a:moveTo>
                    <a:pt x="0" y="16"/>
                  </a:moveTo>
                  <a:lnTo>
                    <a:pt x="8" y="5"/>
                  </a:lnTo>
                  <a:lnTo>
                    <a:pt x="32" y="3"/>
                  </a:lnTo>
                  <a:lnTo>
                    <a:pt x="43" y="0"/>
                  </a:lnTo>
                  <a:lnTo>
                    <a:pt x="37" y="11"/>
                  </a:lnTo>
                  <a:lnTo>
                    <a:pt x="24" y="16"/>
                  </a:lnTo>
                  <a:lnTo>
                    <a:pt x="27" y="11"/>
                  </a:lnTo>
                  <a:lnTo>
                    <a:pt x="11" y="11"/>
                  </a:lnTo>
                  <a:lnTo>
                    <a:pt x="6" y="16"/>
                  </a:lnTo>
                  <a:lnTo>
                    <a:pt x="0" y="16"/>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6" name="Freeform 171">
              <a:extLst>
                <a:ext uri="{FF2B5EF4-FFF2-40B4-BE49-F238E27FC236}">
                  <a16:creationId xmlns:a16="http://schemas.microsoft.com/office/drawing/2014/main" id="{5E87E1A0-1577-5646-8D35-7323F0AC4B77}"/>
                </a:ext>
              </a:extLst>
            </p:cNvPr>
            <p:cNvSpPr>
              <a:spLocks noChangeArrowheads="1"/>
            </p:cNvSpPr>
            <p:nvPr/>
          </p:nvSpPr>
          <p:spPr bwMode="auto">
            <a:xfrm>
              <a:off x="4591050" y="4537075"/>
              <a:ext cx="11113" cy="7938"/>
            </a:xfrm>
            <a:custGeom>
              <a:avLst/>
              <a:gdLst>
                <a:gd name="T0" fmla="*/ 4816 w 30"/>
                <a:gd name="T1" fmla="*/ 1191 h 20"/>
                <a:gd name="T2" fmla="*/ 7779 w 30"/>
                <a:gd name="T3" fmla="*/ 0 h 20"/>
                <a:gd name="T4" fmla="*/ 10743 w 30"/>
                <a:gd name="T5" fmla="*/ 1985 h 20"/>
                <a:gd name="T6" fmla="*/ 8520 w 30"/>
                <a:gd name="T7" fmla="*/ 4366 h 20"/>
                <a:gd name="T8" fmla="*/ 5557 w 30"/>
                <a:gd name="T9" fmla="*/ 5160 h 20"/>
                <a:gd name="T10" fmla="*/ 4816 w 30"/>
                <a:gd name="T11" fmla="*/ 7541 h 20"/>
                <a:gd name="T12" fmla="*/ 2963 w 30"/>
                <a:gd name="T13" fmla="*/ 5160 h 20"/>
                <a:gd name="T14" fmla="*/ 0 w 30"/>
                <a:gd name="T15" fmla="*/ 6350 h 20"/>
                <a:gd name="T16" fmla="*/ 0 w 30"/>
                <a:gd name="T17" fmla="*/ 4366 h 20"/>
                <a:gd name="T18" fmla="*/ 1852 w 30"/>
                <a:gd name="T19" fmla="*/ 4366 h 20"/>
                <a:gd name="T20" fmla="*/ 741 w 30"/>
                <a:gd name="T21" fmla="*/ 1985 h 20"/>
                <a:gd name="T22" fmla="*/ 1852 w 30"/>
                <a:gd name="T23" fmla="*/ 1191 h 20"/>
                <a:gd name="T24" fmla="*/ 4816 w 30"/>
                <a:gd name="T25" fmla="*/ 1191 h 2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0" h="20">
                  <a:moveTo>
                    <a:pt x="13" y="3"/>
                  </a:moveTo>
                  <a:lnTo>
                    <a:pt x="21" y="0"/>
                  </a:lnTo>
                  <a:lnTo>
                    <a:pt x="29" y="5"/>
                  </a:lnTo>
                  <a:lnTo>
                    <a:pt x="23" y="11"/>
                  </a:lnTo>
                  <a:lnTo>
                    <a:pt x="15" y="13"/>
                  </a:lnTo>
                  <a:lnTo>
                    <a:pt x="13" y="19"/>
                  </a:lnTo>
                  <a:lnTo>
                    <a:pt x="8" y="13"/>
                  </a:lnTo>
                  <a:lnTo>
                    <a:pt x="0" y="16"/>
                  </a:lnTo>
                  <a:lnTo>
                    <a:pt x="0" y="11"/>
                  </a:lnTo>
                  <a:lnTo>
                    <a:pt x="5" y="11"/>
                  </a:lnTo>
                  <a:lnTo>
                    <a:pt x="2" y="5"/>
                  </a:lnTo>
                  <a:lnTo>
                    <a:pt x="5" y="3"/>
                  </a:lnTo>
                  <a:lnTo>
                    <a:pt x="1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7" name="Freeform 172">
              <a:extLst>
                <a:ext uri="{FF2B5EF4-FFF2-40B4-BE49-F238E27FC236}">
                  <a16:creationId xmlns:a16="http://schemas.microsoft.com/office/drawing/2014/main" id="{986EAAB2-AD04-3E4F-832D-C4D91E535496}"/>
                </a:ext>
              </a:extLst>
            </p:cNvPr>
            <p:cNvSpPr>
              <a:spLocks noChangeArrowheads="1"/>
            </p:cNvSpPr>
            <p:nvPr/>
          </p:nvSpPr>
          <p:spPr bwMode="auto">
            <a:xfrm>
              <a:off x="4603750" y="4538663"/>
              <a:ext cx="6350" cy="3175"/>
            </a:xfrm>
            <a:custGeom>
              <a:avLst/>
              <a:gdLst>
                <a:gd name="T0" fmla="*/ 1121 w 17"/>
                <a:gd name="T1" fmla="*/ 1058 h 9"/>
                <a:gd name="T2" fmla="*/ 2988 w 17"/>
                <a:gd name="T3" fmla="*/ 0 h 9"/>
                <a:gd name="T4" fmla="*/ 5976 w 17"/>
                <a:gd name="T5" fmla="*/ 0 h 9"/>
                <a:gd name="T6" fmla="*/ 4856 w 17"/>
                <a:gd name="T7" fmla="*/ 1764 h 9"/>
                <a:gd name="T8" fmla="*/ 0 w 17"/>
                <a:gd name="T9" fmla="*/ 2822 h 9"/>
                <a:gd name="T10" fmla="*/ 1121 w 17"/>
                <a:gd name="T11" fmla="*/ 1058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9">
                  <a:moveTo>
                    <a:pt x="3" y="3"/>
                  </a:moveTo>
                  <a:lnTo>
                    <a:pt x="8" y="0"/>
                  </a:lnTo>
                  <a:lnTo>
                    <a:pt x="16" y="0"/>
                  </a:lnTo>
                  <a:lnTo>
                    <a:pt x="13" y="5"/>
                  </a:lnTo>
                  <a:lnTo>
                    <a:pt x="0" y="8"/>
                  </a:lnTo>
                  <a:lnTo>
                    <a:pt x="3"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8" name="Freeform 173">
              <a:extLst>
                <a:ext uri="{FF2B5EF4-FFF2-40B4-BE49-F238E27FC236}">
                  <a16:creationId xmlns:a16="http://schemas.microsoft.com/office/drawing/2014/main" id="{9D2E2907-3E94-6043-84D0-CF031D14594D}"/>
                </a:ext>
              </a:extLst>
            </p:cNvPr>
            <p:cNvSpPr>
              <a:spLocks noChangeArrowheads="1"/>
            </p:cNvSpPr>
            <p:nvPr/>
          </p:nvSpPr>
          <p:spPr bwMode="auto">
            <a:xfrm>
              <a:off x="4579938" y="4543425"/>
              <a:ext cx="3175" cy="3175"/>
            </a:xfrm>
            <a:custGeom>
              <a:avLst/>
              <a:gdLst>
                <a:gd name="T0" fmla="*/ 0 w 11"/>
                <a:gd name="T1" fmla="*/ 0 h 7"/>
                <a:gd name="T2" fmla="*/ 2886 w 11"/>
                <a:gd name="T3" fmla="*/ 0 h 7"/>
                <a:gd name="T4" fmla="*/ 2309 w 11"/>
                <a:gd name="T5" fmla="*/ 2721 h 7"/>
                <a:gd name="T6" fmla="*/ 0 w 11"/>
                <a:gd name="T7" fmla="*/ 2721 h 7"/>
                <a:gd name="T8" fmla="*/ 0 w 11"/>
                <a:gd name="T9" fmla="*/ 0 h 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 h="7">
                  <a:moveTo>
                    <a:pt x="0" y="0"/>
                  </a:moveTo>
                  <a:lnTo>
                    <a:pt x="10" y="0"/>
                  </a:lnTo>
                  <a:lnTo>
                    <a:pt x="8" y="6"/>
                  </a:lnTo>
                  <a:lnTo>
                    <a:pt x="0" y="6"/>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89" name="Freeform 174">
              <a:extLst>
                <a:ext uri="{FF2B5EF4-FFF2-40B4-BE49-F238E27FC236}">
                  <a16:creationId xmlns:a16="http://schemas.microsoft.com/office/drawing/2014/main" id="{F0F7085A-E2E7-2843-A1F2-A867B07C8346}"/>
                </a:ext>
              </a:extLst>
            </p:cNvPr>
            <p:cNvSpPr>
              <a:spLocks noChangeArrowheads="1"/>
            </p:cNvSpPr>
            <p:nvPr/>
          </p:nvSpPr>
          <p:spPr bwMode="auto">
            <a:xfrm>
              <a:off x="4603750" y="4541838"/>
              <a:ext cx="3175" cy="3175"/>
            </a:xfrm>
            <a:custGeom>
              <a:avLst/>
              <a:gdLst>
                <a:gd name="T0" fmla="*/ 0 w 9"/>
                <a:gd name="T1" fmla="*/ 1764 h 9"/>
                <a:gd name="T2" fmla="*/ 1764 w 9"/>
                <a:gd name="T3" fmla="*/ 0 h 9"/>
                <a:gd name="T4" fmla="*/ 2822 w 9"/>
                <a:gd name="T5" fmla="*/ 1058 h 9"/>
                <a:gd name="T6" fmla="*/ 1764 w 9"/>
                <a:gd name="T7" fmla="*/ 2822 h 9"/>
                <a:gd name="T8" fmla="*/ 0 w 9"/>
                <a:gd name="T9" fmla="*/ 1764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9">
                  <a:moveTo>
                    <a:pt x="0" y="5"/>
                  </a:moveTo>
                  <a:lnTo>
                    <a:pt x="5" y="0"/>
                  </a:lnTo>
                  <a:lnTo>
                    <a:pt x="8" y="3"/>
                  </a:lnTo>
                  <a:lnTo>
                    <a:pt x="5" y="8"/>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0" name="Freeform 175">
              <a:extLst>
                <a:ext uri="{FF2B5EF4-FFF2-40B4-BE49-F238E27FC236}">
                  <a16:creationId xmlns:a16="http://schemas.microsoft.com/office/drawing/2014/main" id="{D35FE101-F6C6-0749-8FDE-F3E50450ACFD}"/>
                </a:ext>
              </a:extLst>
            </p:cNvPr>
            <p:cNvSpPr>
              <a:spLocks noChangeArrowheads="1"/>
            </p:cNvSpPr>
            <p:nvPr/>
          </p:nvSpPr>
          <p:spPr bwMode="auto">
            <a:xfrm>
              <a:off x="4602163" y="4545013"/>
              <a:ext cx="3175" cy="4762"/>
            </a:xfrm>
            <a:custGeom>
              <a:avLst/>
              <a:gdLst>
                <a:gd name="T0" fmla="*/ 0 w 9"/>
                <a:gd name="T1" fmla="*/ 1984 h 12"/>
                <a:gd name="T2" fmla="*/ 1764 w 9"/>
                <a:gd name="T3" fmla="*/ 4365 h 12"/>
                <a:gd name="T4" fmla="*/ 2822 w 9"/>
                <a:gd name="T5" fmla="*/ 4365 h 12"/>
                <a:gd name="T6" fmla="*/ 1764 w 9"/>
                <a:gd name="T7" fmla="*/ 0 h 12"/>
                <a:gd name="T8" fmla="*/ 0 w 9"/>
                <a:gd name="T9" fmla="*/ 1984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 h="12">
                  <a:moveTo>
                    <a:pt x="0" y="5"/>
                  </a:moveTo>
                  <a:lnTo>
                    <a:pt x="5" y="11"/>
                  </a:lnTo>
                  <a:lnTo>
                    <a:pt x="8" y="11"/>
                  </a:lnTo>
                  <a:lnTo>
                    <a:pt x="5" y="0"/>
                  </a:lnTo>
                  <a:lnTo>
                    <a:pt x="0" y="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1" name="Freeform 176">
              <a:extLst>
                <a:ext uri="{FF2B5EF4-FFF2-40B4-BE49-F238E27FC236}">
                  <a16:creationId xmlns:a16="http://schemas.microsoft.com/office/drawing/2014/main" id="{4B14BB13-7F9B-B94C-B116-F33F146A5DD2}"/>
                </a:ext>
              </a:extLst>
            </p:cNvPr>
            <p:cNvSpPr>
              <a:spLocks noChangeArrowheads="1"/>
            </p:cNvSpPr>
            <p:nvPr/>
          </p:nvSpPr>
          <p:spPr bwMode="auto">
            <a:xfrm>
              <a:off x="4605338" y="4545013"/>
              <a:ext cx="3175" cy="4762"/>
            </a:xfrm>
            <a:custGeom>
              <a:avLst/>
              <a:gdLst>
                <a:gd name="T0" fmla="*/ 2117 w 9"/>
                <a:gd name="T1" fmla="*/ 4365 h 12"/>
                <a:gd name="T2" fmla="*/ 2822 w 9"/>
                <a:gd name="T3" fmla="*/ 1984 h 12"/>
                <a:gd name="T4" fmla="*/ 0 w 9"/>
                <a:gd name="T5" fmla="*/ 0 h 12"/>
                <a:gd name="T6" fmla="*/ 2117 w 9"/>
                <a:gd name="T7" fmla="*/ 4365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 h="12">
                  <a:moveTo>
                    <a:pt x="6" y="11"/>
                  </a:moveTo>
                  <a:lnTo>
                    <a:pt x="8" y="5"/>
                  </a:lnTo>
                  <a:lnTo>
                    <a:pt x="0" y="0"/>
                  </a:lnTo>
                  <a:lnTo>
                    <a:pt x="6"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2" name="Freeform 177">
              <a:extLst>
                <a:ext uri="{FF2B5EF4-FFF2-40B4-BE49-F238E27FC236}">
                  <a16:creationId xmlns:a16="http://schemas.microsoft.com/office/drawing/2014/main" id="{366C53A4-40A1-104D-ADB7-F6AC87B83719}"/>
                </a:ext>
              </a:extLst>
            </p:cNvPr>
            <p:cNvSpPr>
              <a:spLocks noChangeArrowheads="1"/>
            </p:cNvSpPr>
            <p:nvPr/>
          </p:nvSpPr>
          <p:spPr bwMode="auto">
            <a:xfrm>
              <a:off x="4610100" y="4546600"/>
              <a:ext cx="1588" cy="6350"/>
            </a:xfrm>
            <a:custGeom>
              <a:avLst/>
              <a:gdLst>
                <a:gd name="T0" fmla="*/ 529 w 6"/>
                <a:gd name="T1" fmla="*/ 0 h 17"/>
                <a:gd name="T2" fmla="*/ 1323 w 6"/>
                <a:gd name="T3" fmla="*/ 1121 h 17"/>
                <a:gd name="T4" fmla="*/ 1323 w 6"/>
                <a:gd name="T5" fmla="*/ 5976 h 17"/>
                <a:gd name="T6" fmla="*/ 0 w 6"/>
                <a:gd name="T7" fmla="*/ 1121 h 17"/>
                <a:gd name="T8" fmla="*/ 529 w 6"/>
                <a:gd name="T9" fmla="*/ 0 h 1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17">
                  <a:moveTo>
                    <a:pt x="2" y="0"/>
                  </a:moveTo>
                  <a:lnTo>
                    <a:pt x="5" y="3"/>
                  </a:lnTo>
                  <a:lnTo>
                    <a:pt x="5" y="16"/>
                  </a:lnTo>
                  <a:lnTo>
                    <a:pt x="0" y="3"/>
                  </a:lnTo>
                  <a:lnTo>
                    <a:pt x="2"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3" name="Freeform 178">
              <a:extLst>
                <a:ext uri="{FF2B5EF4-FFF2-40B4-BE49-F238E27FC236}">
                  <a16:creationId xmlns:a16="http://schemas.microsoft.com/office/drawing/2014/main" id="{332D1555-B4A3-E14A-A140-1C27DB056F94}"/>
                </a:ext>
              </a:extLst>
            </p:cNvPr>
            <p:cNvSpPr>
              <a:spLocks noChangeArrowheads="1"/>
            </p:cNvSpPr>
            <p:nvPr/>
          </p:nvSpPr>
          <p:spPr bwMode="auto">
            <a:xfrm>
              <a:off x="4483100" y="4456113"/>
              <a:ext cx="171450" cy="211137"/>
            </a:xfrm>
            <a:custGeom>
              <a:avLst/>
              <a:gdLst>
                <a:gd name="T0" fmla="*/ 71829 w 475"/>
                <a:gd name="T1" fmla="*/ 6485 h 586"/>
                <a:gd name="T2" fmla="*/ 73633 w 475"/>
                <a:gd name="T3" fmla="*/ 14052 h 586"/>
                <a:gd name="T4" fmla="*/ 78687 w 475"/>
                <a:gd name="T5" fmla="*/ 25581 h 586"/>
                <a:gd name="T6" fmla="*/ 74716 w 475"/>
                <a:gd name="T7" fmla="*/ 22699 h 586"/>
                <a:gd name="T8" fmla="*/ 76521 w 475"/>
                <a:gd name="T9" fmla="*/ 24861 h 586"/>
                <a:gd name="T10" fmla="*/ 71829 w 475"/>
                <a:gd name="T11" fmla="*/ 31346 h 586"/>
                <a:gd name="T12" fmla="*/ 76521 w 475"/>
                <a:gd name="T13" fmla="*/ 34229 h 586"/>
                <a:gd name="T14" fmla="*/ 84101 w 475"/>
                <a:gd name="T15" fmla="*/ 32427 h 586"/>
                <a:gd name="T16" fmla="*/ 86266 w 475"/>
                <a:gd name="T17" fmla="*/ 19817 h 586"/>
                <a:gd name="T18" fmla="*/ 86266 w 475"/>
                <a:gd name="T19" fmla="*/ 19817 h 586"/>
                <a:gd name="T20" fmla="*/ 85184 w 475"/>
                <a:gd name="T21" fmla="*/ 15133 h 586"/>
                <a:gd name="T22" fmla="*/ 84462 w 475"/>
                <a:gd name="T23" fmla="*/ 23780 h 586"/>
                <a:gd name="T24" fmla="*/ 111894 w 475"/>
                <a:gd name="T25" fmla="*/ 101965 h 586"/>
                <a:gd name="T26" fmla="*/ 122361 w 475"/>
                <a:gd name="T27" fmla="*/ 106649 h 586"/>
                <a:gd name="T28" fmla="*/ 128136 w 475"/>
                <a:gd name="T29" fmla="*/ 106649 h 586"/>
                <a:gd name="T30" fmla="*/ 142574 w 475"/>
                <a:gd name="T31" fmla="*/ 122142 h 586"/>
                <a:gd name="T32" fmla="*/ 150154 w 475"/>
                <a:gd name="T33" fmla="*/ 157452 h 586"/>
                <a:gd name="T34" fmla="*/ 121639 w 475"/>
                <a:gd name="T35" fmla="*/ 180151 h 586"/>
                <a:gd name="T36" fmla="*/ 93846 w 475"/>
                <a:gd name="T37" fmla="*/ 206093 h 586"/>
                <a:gd name="T38" fmla="*/ 86266 w 475"/>
                <a:gd name="T39" fmla="*/ 201049 h 586"/>
                <a:gd name="T40" fmla="*/ 92763 w 475"/>
                <a:gd name="T41" fmla="*/ 123944 h 586"/>
                <a:gd name="T42" fmla="*/ 96734 w 475"/>
                <a:gd name="T43" fmla="*/ 108811 h 586"/>
                <a:gd name="T44" fmla="*/ 85184 w 475"/>
                <a:gd name="T45" fmla="*/ 105929 h 586"/>
                <a:gd name="T46" fmla="*/ 59556 w 475"/>
                <a:gd name="T47" fmla="*/ 93318 h 586"/>
                <a:gd name="T48" fmla="*/ 48006 w 475"/>
                <a:gd name="T49" fmla="*/ 85752 h 586"/>
                <a:gd name="T50" fmla="*/ 37539 w 475"/>
                <a:gd name="T51" fmla="*/ 53325 h 586"/>
                <a:gd name="T52" fmla="*/ 0 w 475"/>
                <a:gd name="T53" fmla="*/ 47560 h 586"/>
                <a:gd name="T54" fmla="*/ 7941 w 475"/>
                <a:gd name="T55" fmla="*/ 37111 h 586"/>
                <a:gd name="T56" fmla="*/ 7941 w 475"/>
                <a:gd name="T57" fmla="*/ 33148 h 586"/>
                <a:gd name="T58" fmla="*/ 7941 w 475"/>
                <a:gd name="T59" fmla="*/ 28464 h 586"/>
                <a:gd name="T60" fmla="*/ 55586 w 475"/>
                <a:gd name="T61" fmla="*/ 15133 h 586"/>
                <a:gd name="T62" fmla="*/ 59556 w 475"/>
                <a:gd name="T63" fmla="*/ 7566 h 586"/>
                <a:gd name="T64" fmla="*/ 73633 w 475"/>
                <a:gd name="T65" fmla="*/ 721 h 586"/>
                <a:gd name="T66" fmla="*/ 78687 w 475"/>
                <a:gd name="T67" fmla="*/ 3603 h 586"/>
                <a:gd name="T68" fmla="*/ 82296 w 475"/>
                <a:gd name="T69" fmla="*/ 3603 h 586"/>
                <a:gd name="T70" fmla="*/ 102509 w 475"/>
                <a:gd name="T71" fmla="*/ 19817 h 586"/>
                <a:gd name="T72" fmla="*/ 104314 w 475"/>
                <a:gd name="T73" fmla="*/ 28464 h 586"/>
                <a:gd name="T74" fmla="*/ 122361 w 475"/>
                <a:gd name="T75" fmla="*/ 41795 h 586"/>
                <a:gd name="T76" fmla="*/ 95651 w 475"/>
                <a:gd name="T77" fmla="*/ 78906 h 586"/>
                <a:gd name="T78" fmla="*/ 89876 w 475"/>
                <a:gd name="T79" fmla="*/ 74222 h 586"/>
                <a:gd name="T80" fmla="*/ 74716 w 475"/>
                <a:gd name="T81" fmla="*/ 90436 h 586"/>
                <a:gd name="T82" fmla="*/ 82296 w 475"/>
                <a:gd name="T83" fmla="*/ 83950 h 586"/>
                <a:gd name="T84" fmla="*/ 92042 w 475"/>
                <a:gd name="T85" fmla="*/ 97282 h 586"/>
                <a:gd name="T86" fmla="*/ 93846 w 475"/>
                <a:gd name="T87" fmla="*/ 104848 h 586"/>
                <a:gd name="T88" fmla="*/ 99621 w 475"/>
                <a:gd name="T89" fmla="*/ 104848 h 586"/>
                <a:gd name="T90" fmla="*/ 111894 w 475"/>
                <a:gd name="T91" fmla="*/ 101965 h 58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75" h="586">
                  <a:moveTo>
                    <a:pt x="204" y="39"/>
                  </a:moveTo>
                  <a:cubicBezTo>
                    <a:pt x="207" y="37"/>
                    <a:pt x="204" y="21"/>
                    <a:pt x="199" y="18"/>
                  </a:cubicBezTo>
                  <a:cubicBezTo>
                    <a:pt x="194" y="29"/>
                    <a:pt x="212" y="31"/>
                    <a:pt x="199" y="39"/>
                  </a:cubicBezTo>
                  <a:lnTo>
                    <a:pt x="204" y="39"/>
                  </a:lnTo>
                  <a:close/>
                  <a:moveTo>
                    <a:pt x="234" y="66"/>
                  </a:moveTo>
                  <a:cubicBezTo>
                    <a:pt x="233" y="69"/>
                    <a:pt x="229" y="71"/>
                    <a:pt x="218" y="71"/>
                  </a:cubicBezTo>
                  <a:cubicBezTo>
                    <a:pt x="215" y="69"/>
                    <a:pt x="212" y="66"/>
                    <a:pt x="212" y="63"/>
                  </a:cubicBezTo>
                  <a:lnTo>
                    <a:pt x="207" y="63"/>
                  </a:lnTo>
                  <a:lnTo>
                    <a:pt x="207" y="69"/>
                  </a:lnTo>
                  <a:lnTo>
                    <a:pt x="212" y="69"/>
                  </a:lnTo>
                  <a:cubicBezTo>
                    <a:pt x="210" y="71"/>
                    <a:pt x="207" y="74"/>
                    <a:pt x="204" y="74"/>
                  </a:cubicBezTo>
                  <a:cubicBezTo>
                    <a:pt x="204" y="79"/>
                    <a:pt x="204" y="84"/>
                    <a:pt x="199" y="87"/>
                  </a:cubicBezTo>
                  <a:lnTo>
                    <a:pt x="207" y="87"/>
                  </a:lnTo>
                  <a:cubicBezTo>
                    <a:pt x="210" y="90"/>
                    <a:pt x="212" y="92"/>
                    <a:pt x="212" y="95"/>
                  </a:cubicBezTo>
                  <a:cubicBezTo>
                    <a:pt x="217" y="98"/>
                    <a:pt x="227" y="93"/>
                    <a:pt x="230" y="99"/>
                  </a:cubicBezTo>
                  <a:cubicBezTo>
                    <a:pt x="229" y="95"/>
                    <a:pt x="233" y="92"/>
                    <a:pt x="233" y="90"/>
                  </a:cubicBezTo>
                  <a:cubicBezTo>
                    <a:pt x="233" y="84"/>
                    <a:pt x="232" y="75"/>
                    <a:pt x="234" y="66"/>
                  </a:cubicBezTo>
                  <a:close/>
                  <a:moveTo>
                    <a:pt x="239" y="55"/>
                  </a:moveTo>
                  <a:lnTo>
                    <a:pt x="244" y="50"/>
                  </a:lnTo>
                  <a:cubicBezTo>
                    <a:pt x="241" y="50"/>
                    <a:pt x="241" y="53"/>
                    <a:pt x="239" y="55"/>
                  </a:cubicBezTo>
                  <a:lnTo>
                    <a:pt x="231" y="47"/>
                  </a:lnTo>
                  <a:lnTo>
                    <a:pt x="236" y="42"/>
                  </a:lnTo>
                  <a:cubicBezTo>
                    <a:pt x="231" y="45"/>
                    <a:pt x="228" y="37"/>
                    <a:pt x="223" y="34"/>
                  </a:cubicBezTo>
                  <a:cubicBezTo>
                    <a:pt x="219" y="45"/>
                    <a:pt x="235" y="58"/>
                    <a:pt x="234" y="66"/>
                  </a:cubicBezTo>
                  <a:cubicBezTo>
                    <a:pt x="235" y="62"/>
                    <a:pt x="236" y="58"/>
                    <a:pt x="239" y="55"/>
                  </a:cubicBezTo>
                  <a:close/>
                  <a:moveTo>
                    <a:pt x="310" y="283"/>
                  </a:moveTo>
                  <a:cubicBezTo>
                    <a:pt x="310" y="288"/>
                    <a:pt x="313" y="288"/>
                    <a:pt x="315" y="291"/>
                  </a:cubicBezTo>
                  <a:cubicBezTo>
                    <a:pt x="326" y="280"/>
                    <a:pt x="331" y="288"/>
                    <a:pt x="339" y="296"/>
                  </a:cubicBezTo>
                  <a:cubicBezTo>
                    <a:pt x="342" y="299"/>
                    <a:pt x="347" y="302"/>
                    <a:pt x="353" y="302"/>
                  </a:cubicBezTo>
                  <a:cubicBezTo>
                    <a:pt x="353" y="299"/>
                    <a:pt x="353" y="299"/>
                    <a:pt x="355" y="296"/>
                  </a:cubicBezTo>
                  <a:lnTo>
                    <a:pt x="360" y="296"/>
                  </a:lnTo>
                  <a:cubicBezTo>
                    <a:pt x="366" y="312"/>
                    <a:pt x="392" y="323"/>
                    <a:pt x="395" y="339"/>
                  </a:cubicBezTo>
                  <a:cubicBezTo>
                    <a:pt x="411" y="347"/>
                    <a:pt x="432" y="339"/>
                    <a:pt x="443" y="355"/>
                  </a:cubicBezTo>
                  <a:cubicBezTo>
                    <a:pt x="474" y="389"/>
                    <a:pt x="406" y="402"/>
                    <a:pt x="416" y="437"/>
                  </a:cubicBezTo>
                  <a:cubicBezTo>
                    <a:pt x="411" y="460"/>
                    <a:pt x="392" y="463"/>
                    <a:pt x="371" y="466"/>
                  </a:cubicBezTo>
                  <a:cubicBezTo>
                    <a:pt x="363" y="484"/>
                    <a:pt x="350" y="490"/>
                    <a:pt x="337" y="500"/>
                  </a:cubicBezTo>
                  <a:cubicBezTo>
                    <a:pt x="315" y="500"/>
                    <a:pt x="313" y="516"/>
                    <a:pt x="292" y="521"/>
                  </a:cubicBezTo>
                  <a:cubicBezTo>
                    <a:pt x="284" y="543"/>
                    <a:pt x="265" y="550"/>
                    <a:pt x="260" y="572"/>
                  </a:cubicBezTo>
                  <a:cubicBezTo>
                    <a:pt x="263" y="580"/>
                    <a:pt x="276" y="574"/>
                    <a:pt x="273" y="585"/>
                  </a:cubicBezTo>
                  <a:cubicBezTo>
                    <a:pt x="257" y="585"/>
                    <a:pt x="239" y="577"/>
                    <a:pt x="239" y="558"/>
                  </a:cubicBezTo>
                  <a:cubicBezTo>
                    <a:pt x="244" y="511"/>
                    <a:pt x="278" y="474"/>
                    <a:pt x="284" y="426"/>
                  </a:cubicBezTo>
                  <a:cubicBezTo>
                    <a:pt x="260" y="407"/>
                    <a:pt x="257" y="376"/>
                    <a:pt x="257" y="344"/>
                  </a:cubicBezTo>
                  <a:cubicBezTo>
                    <a:pt x="273" y="336"/>
                    <a:pt x="268" y="320"/>
                    <a:pt x="276" y="309"/>
                  </a:cubicBezTo>
                  <a:lnTo>
                    <a:pt x="268" y="302"/>
                  </a:lnTo>
                  <a:cubicBezTo>
                    <a:pt x="260" y="315"/>
                    <a:pt x="252" y="296"/>
                    <a:pt x="241" y="302"/>
                  </a:cubicBezTo>
                  <a:cubicBezTo>
                    <a:pt x="241" y="299"/>
                    <a:pt x="239" y="296"/>
                    <a:pt x="236" y="294"/>
                  </a:cubicBezTo>
                  <a:cubicBezTo>
                    <a:pt x="231" y="288"/>
                    <a:pt x="223" y="283"/>
                    <a:pt x="218" y="275"/>
                  </a:cubicBezTo>
                  <a:cubicBezTo>
                    <a:pt x="199" y="270"/>
                    <a:pt x="180" y="270"/>
                    <a:pt x="165" y="259"/>
                  </a:cubicBezTo>
                  <a:cubicBezTo>
                    <a:pt x="146" y="257"/>
                    <a:pt x="157" y="235"/>
                    <a:pt x="138" y="230"/>
                  </a:cubicBezTo>
                  <a:cubicBezTo>
                    <a:pt x="135" y="233"/>
                    <a:pt x="133" y="235"/>
                    <a:pt x="133" y="238"/>
                  </a:cubicBezTo>
                  <a:cubicBezTo>
                    <a:pt x="104" y="230"/>
                    <a:pt x="117" y="201"/>
                    <a:pt x="104" y="182"/>
                  </a:cubicBezTo>
                  <a:cubicBezTo>
                    <a:pt x="106" y="169"/>
                    <a:pt x="106" y="159"/>
                    <a:pt x="104" y="148"/>
                  </a:cubicBezTo>
                  <a:cubicBezTo>
                    <a:pt x="101" y="140"/>
                    <a:pt x="98" y="135"/>
                    <a:pt x="93" y="127"/>
                  </a:cubicBezTo>
                  <a:cubicBezTo>
                    <a:pt x="67" y="95"/>
                    <a:pt x="35" y="148"/>
                    <a:pt x="0" y="132"/>
                  </a:cubicBezTo>
                  <a:cubicBezTo>
                    <a:pt x="14" y="132"/>
                    <a:pt x="22" y="124"/>
                    <a:pt x="30" y="116"/>
                  </a:cubicBezTo>
                  <a:cubicBezTo>
                    <a:pt x="27" y="111"/>
                    <a:pt x="19" y="108"/>
                    <a:pt x="22" y="103"/>
                  </a:cubicBezTo>
                  <a:lnTo>
                    <a:pt x="27" y="98"/>
                  </a:lnTo>
                  <a:lnTo>
                    <a:pt x="22" y="92"/>
                  </a:lnTo>
                  <a:lnTo>
                    <a:pt x="27" y="87"/>
                  </a:lnTo>
                  <a:cubicBezTo>
                    <a:pt x="24" y="84"/>
                    <a:pt x="22" y="82"/>
                    <a:pt x="22" y="79"/>
                  </a:cubicBezTo>
                  <a:cubicBezTo>
                    <a:pt x="37" y="66"/>
                    <a:pt x="61" y="47"/>
                    <a:pt x="88" y="50"/>
                  </a:cubicBezTo>
                  <a:cubicBezTo>
                    <a:pt x="109" y="42"/>
                    <a:pt x="135" y="66"/>
                    <a:pt x="154" y="42"/>
                  </a:cubicBezTo>
                  <a:cubicBezTo>
                    <a:pt x="146" y="42"/>
                    <a:pt x="135" y="29"/>
                    <a:pt x="146" y="21"/>
                  </a:cubicBezTo>
                  <a:cubicBezTo>
                    <a:pt x="151" y="21"/>
                    <a:pt x="159" y="10"/>
                    <a:pt x="165" y="21"/>
                  </a:cubicBezTo>
                  <a:cubicBezTo>
                    <a:pt x="170" y="18"/>
                    <a:pt x="170" y="13"/>
                    <a:pt x="170" y="8"/>
                  </a:cubicBezTo>
                  <a:cubicBezTo>
                    <a:pt x="183" y="0"/>
                    <a:pt x="199" y="24"/>
                    <a:pt x="204" y="2"/>
                  </a:cubicBezTo>
                  <a:lnTo>
                    <a:pt x="212" y="2"/>
                  </a:lnTo>
                  <a:cubicBezTo>
                    <a:pt x="212" y="8"/>
                    <a:pt x="215" y="8"/>
                    <a:pt x="218" y="10"/>
                  </a:cubicBezTo>
                  <a:lnTo>
                    <a:pt x="223" y="5"/>
                  </a:lnTo>
                  <a:lnTo>
                    <a:pt x="228" y="10"/>
                  </a:lnTo>
                  <a:cubicBezTo>
                    <a:pt x="239" y="0"/>
                    <a:pt x="247" y="24"/>
                    <a:pt x="263" y="16"/>
                  </a:cubicBezTo>
                  <a:cubicBezTo>
                    <a:pt x="273" y="24"/>
                    <a:pt x="281" y="39"/>
                    <a:pt x="284" y="55"/>
                  </a:cubicBezTo>
                  <a:cubicBezTo>
                    <a:pt x="278" y="55"/>
                    <a:pt x="273" y="55"/>
                    <a:pt x="270" y="61"/>
                  </a:cubicBezTo>
                  <a:lnTo>
                    <a:pt x="289" y="79"/>
                  </a:lnTo>
                  <a:cubicBezTo>
                    <a:pt x="294" y="76"/>
                    <a:pt x="294" y="71"/>
                    <a:pt x="294" y="66"/>
                  </a:cubicBezTo>
                  <a:cubicBezTo>
                    <a:pt x="315" y="76"/>
                    <a:pt x="329" y="98"/>
                    <a:pt x="339" y="116"/>
                  </a:cubicBezTo>
                  <a:cubicBezTo>
                    <a:pt x="315" y="119"/>
                    <a:pt x="297" y="129"/>
                    <a:pt x="284" y="151"/>
                  </a:cubicBezTo>
                  <a:cubicBezTo>
                    <a:pt x="297" y="185"/>
                    <a:pt x="239" y="185"/>
                    <a:pt x="265" y="219"/>
                  </a:cubicBezTo>
                  <a:lnTo>
                    <a:pt x="257" y="227"/>
                  </a:lnTo>
                  <a:cubicBezTo>
                    <a:pt x="257" y="219"/>
                    <a:pt x="255" y="212"/>
                    <a:pt x="249" y="206"/>
                  </a:cubicBezTo>
                  <a:cubicBezTo>
                    <a:pt x="225" y="219"/>
                    <a:pt x="186" y="193"/>
                    <a:pt x="194" y="235"/>
                  </a:cubicBezTo>
                  <a:cubicBezTo>
                    <a:pt x="199" y="241"/>
                    <a:pt x="199" y="249"/>
                    <a:pt x="207" y="251"/>
                  </a:cubicBezTo>
                  <a:cubicBezTo>
                    <a:pt x="218" y="257"/>
                    <a:pt x="223" y="243"/>
                    <a:pt x="228" y="238"/>
                  </a:cubicBezTo>
                  <a:lnTo>
                    <a:pt x="228" y="233"/>
                  </a:lnTo>
                  <a:lnTo>
                    <a:pt x="247" y="233"/>
                  </a:lnTo>
                  <a:cubicBezTo>
                    <a:pt x="255" y="249"/>
                    <a:pt x="228" y="267"/>
                    <a:pt x="255" y="270"/>
                  </a:cubicBezTo>
                  <a:cubicBezTo>
                    <a:pt x="255" y="275"/>
                    <a:pt x="255" y="280"/>
                    <a:pt x="249" y="283"/>
                  </a:cubicBezTo>
                  <a:cubicBezTo>
                    <a:pt x="252" y="288"/>
                    <a:pt x="255" y="291"/>
                    <a:pt x="260" y="291"/>
                  </a:cubicBezTo>
                  <a:lnTo>
                    <a:pt x="270" y="291"/>
                  </a:lnTo>
                  <a:lnTo>
                    <a:pt x="276" y="291"/>
                  </a:lnTo>
                  <a:cubicBezTo>
                    <a:pt x="278" y="291"/>
                    <a:pt x="281" y="291"/>
                    <a:pt x="283" y="295"/>
                  </a:cubicBezTo>
                  <a:cubicBezTo>
                    <a:pt x="292" y="290"/>
                    <a:pt x="298" y="285"/>
                    <a:pt x="310" y="28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4" name="Freeform 179">
              <a:extLst>
                <a:ext uri="{FF2B5EF4-FFF2-40B4-BE49-F238E27FC236}">
                  <a16:creationId xmlns:a16="http://schemas.microsoft.com/office/drawing/2014/main" id="{24928CE8-A53F-CD4F-B231-B6AEA896988D}"/>
                </a:ext>
              </a:extLst>
            </p:cNvPr>
            <p:cNvSpPr>
              <a:spLocks noChangeArrowheads="1"/>
            </p:cNvSpPr>
            <p:nvPr/>
          </p:nvSpPr>
          <p:spPr bwMode="auto">
            <a:xfrm>
              <a:off x="4699000" y="4532313"/>
              <a:ext cx="14288" cy="15875"/>
            </a:xfrm>
            <a:custGeom>
              <a:avLst/>
              <a:gdLst>
                <a:gd name="T0" fmla="*/ 1099 w 39"/>
                <a:gd name="T1" fmla="*/ 0 h 46"/>
                <a:gd name="T2" fmla="*/ 6961 w 39"/>
                <a:gd name="T3" fmla="*/ 0 h 46"/>
                <a:gd name="T4" fmla="*/ 11723 w 39"/>
                <a:gd name="T5" fmla="*/ 690 h 46"/>
                <a:gd name="T6" fmla="*/ 13922 w 39"/>
                <a:gd name="T7" fmla="*/ 4486 h 46"/>
                <a:gd name="T8" fmla="*/ 11723 w 39"/>
                <a:gd name="T9" fmla="*/ 7938 h 46"/>
                <a:gd name="T10" fmla="*/ 5862 w 39"/>
                <a:gd name="T11" fmla="*/ 10008 h 46"/>
                <a:gd name="T12" fmla="*/ 5129 w 39"/>
                <a:gd name="T13" fmla="*/ 10008 h 46"/>
                <a:gd name="T14" fmla="*/ 5129 w 39"/>
                <a:gd name="T15" fmla="*/ 15530 h 46"/>
                <a:gd name="T16" fmla="*/ 0 w 39"/>
                <a:gd name="T17" fmla="*/ 15530 h 46"/>
                <a:gd name="T18" fmla="*/ 0 w 39"/>
                <a:gd name="T19" fmla="*/ 0 h 46"/>
                <a:gd name="T20" fmla="*/ 1099 w 39"/>
                <a:gd name="T21" fmla="*/ 0 h 46"/>
                <a:gd name="T22" fmla="*/ 5129 w 39"/>
                <a:gd name="T23" fmla="*/ 6212 h 46"/>
                <a:gd name="T24" fmla="*/ 5862 w 39"/>
                <a:gd name="T25" fmla="*/ 6212 h 46"/>
                <a:gd name="T26" fmla="*/ 8793 w 39"/>
                <a:gd name="T27" fmla="*/ 4486 h 46"/>
                <a:gd name="T28" fmla="*/ 5862 w 39"/>
                <a:gd name="T29" fmla="*/ 2416 h 46"/>
                <a:gd name="T30" fmla="*/ 5129 w 39"/>
                <a:gd name="T31" fmla="*/ 2416 h 46"/>
                <a:gd name="T32" fmla="*/ 5129 w 39"/>
                <a:gd name="T33" fmla="*/ 6212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9" h="46">
                  <a:moveTo>
                    <a:pt x="3" y="0"/>
                  </a:moveTo>
                  <a:cubicBezTo>
                    <a:pt x="6" y="0"/>
                    <a:pt x="11" y="0"/>
                    <a:pt x="19" y="0"/>
                  </a:cubicBezTo>
                  <a:cubicBezTo>
                    <a:pt x="24" y="0"/>
                    <a:pt x="29" y="0"/>
                    <a:pt x="32" y="2"/>
                  </a:cubicBezTo>
                  <a:cubicBezTo>
                    <a:pt x="34" y="5"/>
                    <a:pt x="38" y="8"/>
                    <a:pt x="38" y="13"/>
                  </a:cubicBezTo>
                  <a:cubicBezTo>
                    <a:pt x="38" y="19"/>
                    <a:pt x="34" y="21"/>
                    <a:pt x="32" y="23"/>
                  </a:cubicBezTo>
                  <a:cubicBezTo>
                    <a:pt x="29" y="26"/>
                    <a:pt x="24" y="29"/>
                    <a:pt x="16" y="29"/>
                  </a:cubicBezTo>
                  <a:lnTo>
                    <a:pt x="14" y="29"/>
                  </a:lnTo>
                  <a:lnTo>
                    <a:pt x="14" y="45"/>
                  </a:lnTo>
                  <a:lnTo>
                    <a:pt x="0" y="45"/>
                  </a:lnTo>
                  <a:lnTo>
                    <a:pt x="0" y="0"/>
                  </a:lnTo>
                  <a:lnTo>
                    <a:pt x="3" y="0"/>
                  </a:lnTo>
                  <a:close/>
                  <a:moveTo>
                    <a:pt x="14" y="18"/>
                  </a:moveTo>
                  <a:lnTo>
                    <a:pt x="16" y="18"/>
                  </a:lnTo>
                  <a:cubicBezTo>
                    <a:pt x="22" y="18"/>
                    <a:pt x="24" y="15"/>
                    <a:pt x="24" y="13"/>
                  </a:cubicBezTo>
                  <a:cubicBezTo>
                    <a:pt x="24" y="10"/>
                    <a:pt x="22" y="7"/>
                    <a:pt x="16" y="7"/>
                  </a:cubicBezTo>
                  <a:cubicBezTo>
                    <a:pt x="14" y="7"/>
                    <a:pt x="14" y="7"/>
                    <a:pt x="14" y="7"/>
                  </a:cubicBezTo>
                  <a:lnTo>
                    <a:pt x="14" y="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5" name="Freeform 180">
              <a:extLst>
                <a:ext uri="{FF2B5EF4-FFF2-40B4-BE49-F238E27FC236}">
                  <a16:creationId xmlns:a16="http://schemas.microsoft.com/office/drawing/2014/main" id="{A5A73B9C-96AA-9E4D-8423-EDE8B6114AE6}"/>
                </a:ext>
              </a:extLst>
            </p:cNvPr>
            <p:cNvSpPr>
              <a:spLocks noChangeArrowheads="1"/>
            </p:cNvSpPr>
            <p:nvPr/>
          </p:nvSpPr>
          <p:spPr bwMode="auto">
            <a:xfrm>
              <a:off x="4702175" y="4554538"/>
              <a:ext cx="15875" cy="15875"/>
            </a:xfrm>
            <a:custGeom>
              <a:avLst/>
              <a:gdLst>
                <a:gd name="T0" fmla="*/ 5907 w 43"/>
                <a:gd name="T1" fmla="*/ 12079 h 46"/>
                <a:gd name="T2" fmla="*/ 4799 w 43"/>
                <a:gd name="T3" fmla="*/ 15530 h 46"/>
                <a:gd name="T4" fmla="*/ 0 w 43"/>
                <a:gd name="T5" fmla="*/ 15530 h 46"/>
                <a:gd name="T6" fmla="*/ 4799 w 43"/>
                <a:gd name="T7" fmla="*/ 0 h 46"/>
                <a:gd name="T8" fmla="*/ 10706 w 43"/>
                <a:gd name="T9" fmla="*/ 0 h 46"/>
                <a:gd name="T10" fmla="*/ 15506 w 43"/>
                <a:gd name="T11" fmla="*/ 15530 h 46"/>
                <a:gd name="T12" fmla="*/ 10706 w 43"/>
                <a:gd name="T13" fmla="*/ 15530 h 46"/>
                <a:gd name="T14" fmla="*/ 9599 w 43"/>
                <a:gd name="T15" fmla="*/ 12079 h 46"/>
                <a:gd name="T16" fmla="*/ 5907 w 43"/>
                <a:gd name="T17" fmla="*/ 12079 h 46"/>
                <a:gd name="T18" fmla="*/ 9599 w 43"/>
                <a:gd name="T19" fmla="*/ 9318 h 46"/>
                <a:gd name="T20" fmla="*/ 8860 w 43"/>
                <a:gd name="T21" fmla="*/ 6557 h 46"/>
                <a:gd name="T22" fmla="*/ 7753 w 43"/>
                <a:gd name="T23" fmla="*/ 3796 h 46"/>
                <a:gd name="T24" fmla="*/ 7753 w 43"/>
                <a:gd name="T25" fmla="*/ 3796 h 46"/>
                <a:gd name="T26" fmla="*/ 6645 w 43"/>
                <a:gd name="T27" fmla="*/ 6557 h 46"/>
                <a:gd name="T28" fmla="*/ 5907 w 43"/>
                <a:gd name="T29" fmla="*/ 9318 h 46"/>
                <a:gd name="T30" fmla="*/ 9599 w 43"/>
                <a:gd name="T31" fmla="*/ 9318 h 4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46">
                  <a:moveTo>
                    <a:pt x="16" y="35"/>
                  </a:moveTo>
                  <a:lnTo>
                    <a:pt x="13" y="45"/>
                  </a:lnTo>
                  <a:lnTo>
                    <a:pt x="0" y="45"/>
                  </a:lnTo>
                  <a:lnTo>
                    <a:pt x="13" y="0"/>
                  </a:lnTo>
                  <a:lnTo>
                    <a:pt x="29" y="0"/>
                  </a:lnTo>
                  <a:lnTo>
                    <a:pt x="42" y="45"/>
                  </a:lnTo>
                  <a:lnTo>
                    <a:pt x="29" y="45"/>
                  </a:lnTo>
                  <a:lnTo>
                    <a:pt x="26" y="35"/>
                  </a:lnTo>
                  <a:lnTo>
                    <a:pt x="16" y="35"/>
                  </a:lnTo>
                  <a:close/>
                  <a:moveTo>
                    <a:pt x="26" y="27"/>
                  </a:moveTo>
                  <a:lnTo>
                    <a:pt x="24" y="19"/>
                  </a:lnTo>
                  <a:cubicBezTo>
                    <a:pt x="24" y="16"/>
                    <a:pt x="21" y="14"/>
                    <a:pt x="21" y="11"/>
                  </a:cubicBezTo>
                  <a:cubicBezTo>
                    <a:pt x="21" y="14"/>
                    <a:pt x="21" y="16"/>
                    <a:pt x="18" y="19"/>
                  </a:cubicBezTo>
                  <a:lnTo>
                    <a:pt x="16" y="27"/>
                  </a:lnTo>
                  <a:lnTo>
                    <a:pt x="26" y="2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6" name="Freeform 181">
              <a:extLst>
                <a:ext uri="{FF2B5EF4-FFF2-40B4-BE49-F238E27FC236}">
                  <a16:creationId xmlns:a16="http://schemas.microsoft.com/office/drawing/2014/main" id="{FF322F35-763F-814F-B057-9648A5093AD3}"/>
                </a:ext>
              </a:extLst>
            </p:cNvPr>
            <p:cNvSpPr>
              <a:spLocks noChangeArrowheads="1"/>
            </p:cNvSpPr>
            <p:nvPr/>
          </p:nvSpPr>
          <p:spPr bwMode="auto">
            <a:xfrm>
              <a:off x="4699000" y="4578350"/>
              <a:ext cx="14288" cy="15875"/>
            </a:xfrm>
            <a:custGeom>
              <a:avLst/>
              <a:gdLst>
                <a:gd name="T0" fmla="*/ 3833 w 41"/>
                <a:gd name="T1" fmla="*/ 0 h 46"/>
                <a:gd name="T2" fmla="*/ 3833 w 41"/>
                <a:gd name="T3" fmla="*/ 5522 h 46"/>
                <a:gd name="T4" fmla="*/ 9409 w 41"/>
                <a:gd name="T5" fmla="*/ 5522 h 46"/>
                <a:gd name="T6" fmla="*/ 9409 w 41"/>
                <a:gd name="T7" fmla="*/ 0 h 46"/>
                <a:gd name="T8" fmla="*/ 13940 w 41"/>
                <a:gd name="T9" fmla="*/ 0 h 46"/>
                <a:gd name="T10" fmla="*/ 13940 w 41"/>
                <a:gd name="T11" fmla="*/ 15530 h 46"/>
                <a:gd name="T12" fmla="*/ 9409 w 41"/>
                <a:gd name="T13" fmla="*/ 15530 h 46"/>
                <a:gd name="T14" fmla="*/ 9409 w 41"/>
                <a:gd name="T15" fmla="*/ 8973 h 46"/>
                <a:gd name="T16" fmla="*/ 3833 w 41"/>
                <a:gd name="T17" fmla="*/ 8973 h 46"/>
                <a:gd name="T18" fmla="*/ 3833 w 41"/>
                <a:gd name="T19" fmla="*/ 15530 h 46"/>
                <a:gd name="T20" fmla="*/ 0 w 41"/>
                <a:gd name="T21" fmla="*/ 15530 h 46"/>
                <a:gd name="T22" fmla="*/ 0 w 41"/>
                <a:gd name="T23" fmla="*/ 0 h 46"/>
                <a:gd name="T24" fmla="*/ 3833 w 41"/>
                <a:gd name="T25" fmla="*/ 0 h 4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1" h="46">
                  <a:moveTo>
                    <a:pt x="11" y="0"/>
                  </a:moveTo>
                  <a:lnTo>
                    <a:pt x="11" y="16"/>
                  </a:lnTo>
                  <a:lnTo>
                    <a:pt x="27" y="16"/>
                  </a:lnTo>
                  <a:lnTo>
                    <a:pt x="27" y="0"/>
                  </a:lnTo>
                  <a:lnTo>
                    <a:pt x="40" y="0"/>
                  </a:lnTo>
                  <a:lnTo>
                    <a:pt x="40" y="45"/>
                  </a:lnTo>
                  <a:lnTo>
                    <a:pt x="27" y="45"/>
                  </a:lnTo>
                  <a:lnTo>
                    <a:pt x="27" y="26"/>
                  </a:lnTo>
                  <a:lnTo>
                    <a:pt x="11" y="26"/>
                  </a:lnTo>
                  <a:lnTo>
                    <a:pt x="11" y="45"/>
                  </a:lnTo>
                  <a:lnTo>
                    <a:pt x="0" y="45"/>
                  </a:lnTo>
                  <a:lnTo>
                    <a:pt x="0" y="0"/>
                  </a:lnTo>
                  <a:lnTo>
                    <a:pt x="11"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7" name="Freeform 182">
              <a:extLst>
                <a:ext uri="{FF2B5EF4-FFF2-40B4-BE49-F238E27FC236}">
                  <a16:creationId xmlns:a16="http://schemas.microsoft.com/office/drawing/2014/main" id="{FA8E52FA-B516-0D48-AFC3-1B614C6F4C9A}"/>
                </a:ext>
              </a:extLst>
            </p:cNvPr>
            <p:cNvSpPr>
              <a:spLocks noChangeArrowheads="1"/>
            </p:cNvSpPr>
            <p:nvPr/>
          </p:nvSpPr>
          <p:spPr bwMode="auto">
            <a:xfrm>
              <a:off x="4692650" y="4600575"/>
              <a:ext cx="15875" cy="17463"/>
            </a:xfrm>
            <a:custGeom>
              <a:avLst/>
              <a:gdLst>
                <a:gd name="T0" fmla="*/ 7247 w 46"/>
                <a:gd name="T1" fmla="*/ 17099 h 48"/>
                <a:gd name="T2" fmla="*/ 0 w 46"/>
                <a:gd name="T3" fmla="*/ 8368 h 48"/>
                <a:gd name="T4" fmla="*/ 7247 w 46"/>
                <a:gd name="T5" fmla="*/ 0 h 48"/>
                <a:gd name="T6" fmla="*/ 15530 w 46"/>
                <a:gd name="T7" fmla="*/ 8368 h 48"/>
                <a:gd name="T8" fmla="*/ 7247 w 46"/>
                <a:gd name="T9" fmla="*/ 17099 h 48"/>
                <a:gd name="T10" fmla="*/ 8973 w 46"/>
                <a:gd name="T11" fmla="*/ 13461 h 48"/>
                <a:gd name="T12" fmla="*/ 11734 w 46"/>
                <a:gd name="T13" fmla="*/ 8368 h 48"/>
                <a:gd name="T14" fmla="*/ 8283 w 46"/>
                <a:gd name="T15" fmla="*/ 3638 h 48"/>
                <a:gd name="T16" fmla="*/ 5522 w 46"/>
                <a:gd name="T17" fmla="*/ 8368 h 48"/>
                <a:gd name="T18" fmla="*/ 897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7"/>
                    <a:pt x="0" y="23"/>
                  </a:cubicBezTo>
                  <a:cubicBezTo>
                    <a:pt x="0" y="10"/>
                    <a:pt x="8" y="0"/>
                    <a:pt x="21" y="0"/>
                  </a:cubicBezTo>
                  <a:cubicBezTo>
                    <a:pt x="40" y="0"/>
                    <a:pt x="45" y="10"/>
                    <a:pt x="45" y="23"/>
                  </a:cubicBezTo>
                  <a:cubicBezTo>
                    <a:pt x="45" y="37"/>
                    <a:pt x="37" y="47"/>
                    <a:pt x="21" y="47"/>
                  </a:cubicBezTo>
                  <a:close/>
                  <a:moveTo>
                    <a:pt x="26" y="37"/>
                  </a:moveTo>
                  <a:cubicBezTo>
                    <a:pt x="32" y="37"/>
                    <a:pt x="34" y="31"/>
                    <a:pt x="34" y="23"/>
                  </a:cubicBezTo>
                  <a:cubicBezTo>
                    <a:pt x="34" y="15"/>
                    <a:pt x="32" y="10"/>
                    <a:pt x="24" y="10"/>
                  </a:cubicBezTo>
                  <a:cubicBezTo>
                    <a:pt x="18" y="10"/>
                    <a:pt x="16" y="15"/>
                    <a:pt x="16" y="23"/>
                  </a:cubicBezTo>
                  <a:cubicBezTo>
                    <a:pt x="16" y="31"/>
                    <a:pt x="18" y="37"/>
                    <a:pt x="26"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8" name="Freeform 183">
              <a:extLst>
                <a:ext uri="{FF2B5EF4-FFF2-40B4-BE49-F238E27FC236}">
                  <a16:creationId xmlns:a16="http://schemas.microsoft.com/office/drawing/2014/main" id="{B5157666-ACC3-D345-9895-316CC0A5376C}"/>
                </a:ext>
              </a:extLst>
            </p:cNvPr>
            <p:cNvSpPr>
              <a:spLocks noChangeArrowheads="1"/>
            </p:cNvSpPr>
            <p:nvPr/>
          </p:nvSpPr>
          <p:spPr bwMode="auto">
            <a:xfrm>
              <a:off x="4419600" y="4540250"/>
              <a:ext cx="15875" cy="17463"/>
            </a:xfrm>
            <a:custGeom>
              <a:avLst/>
              <a:gdLst>
                <a:gd name="T0" fmla="*/ 7247 w 46"/>
                <a:gd name="T1" fmla="*/ 17099 h 48"/>
                <a:gd name="T2" fmla="*/ 0 w 46"/>
                <a:gd name="T3" fmla="*/ 8732 h 48"/>
                <a:gd name="T4" fmla="*/ 7247 w 46"/>
                <a:gd name="T5" fmla="*/ 0 h 48"/>
                <a:gd name="T6" fmla="*/ 15530 w 46"/>
                <a:gd name="T7" fmla="*/ 8732 h 48"/>
                <a:gd name="T8" fmla="*/ 7247 w 46"/>
                <a:gd name="T9" fmla="*/ 17099 h 48"/>
                <a:gd name="T10" fmla="*/ 8283 w 46"/>
                <a:gd name="T11" fmla="*/ 13461 h 48"/>
                <a:gd name="T12" fmla="*/ 11043 w 46"/>
                <a:gd name="T13" fmla="*/ 8732 h 48"/>
                <a:gd name="T14" fmla="*/ 7247 w 46"/>
                <a:gd name="T15" fmla="*/ 3638 h 48"/>
                <a:gd name="T16" fmla="*/ 4486 w 46"/>
                <a:gd name="T17" fmla="*/ 8732 h 48"/>
                <a:gd name="T18" fmla="*/ 8283 w 46"/>
                <a:gd name="T19" fmla="*/ 13461 h 4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 h="48">
                  <a:moveTo>
                    <a:pt x="21" y="47"/>
                  </a:moveTo>
                  <a:cubicBezTo>
                    <a:pt x="8" y="47"/>
                    <a:pt x="0" y="38"/>
                    <a:pt x="0" y="24"/>
                  </a:cubicBezTo>
                  <a:cubicBezTo>
                    <a:pt x="0" y="11"/>
                    <a:pt x="8" y="0"/>
                    <a:pt x="21" y="0"/>
                  </a:cubicBezTo>
                  <a:cubicBezTo>
                    <a:pt x="37" y="0"/>
                    <a:pt x="45" y="11"/>
                    <a:pt x="45" y="24"/>
                  </a:cubicBezTo>
                  <a:cubicBezTo>
                    <a:pt x="45" y="38"/>
                    <a:pt x="37" y="47"/>
                    <a:pt x="21" y="47"/>
                  </a:cubicBezTo>
                  <a:close/>
                  <a:moveTo>
                    <a:pt x="24" y="37"/>
                  </a:moveTo>
                  <a:cubicBezTo>
                    <a:pt x="29" y="37"/>
                    <a:pt x="32" y="32"/>
                    <a:pt x="32" y="24"/>
                  </a:cubicBezTo>
                  <a:cubicBezTo>
                    <a:pt x="32" y="17"/>
                    <a:pt x="29" y="10"/>
                    <a:pt x="21" y="10"/>
                  </a:cubicBezTo>
                  <a:cubicBezTo>
                    <a:pt x="16" y="10"/>
                    <a:pt x="13" y="17"/>
                    <a:pt x="13" y="24"/>
                  </a:cubicBezTo>
                  <a:cubicBezTo>
                    <a:pt x="13" y="32"/>
                    <a:pt x="16" y="37"/>
                    <a:pt x="24" y="3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99" name="Freeform 184">
              <a:extLst>
                <a:ext uri="{FF2B5EF4-FFF2-40B4-BE49-F238E27FC236}">
                  <a16:creationId xmlns:a16="http://schemas.microsoft.com/office/drawing/2014/main" id="{99D0B3D4-8062-5C44-8C52-59B6A6CF4324}"/>
                </a:ext>
              </a:extLst>
            </p:cNvPr>
            <p:cNvSpPr>
              <a:spLocks noChangeArrowheads="1"/>
            </p:cNvSpPr>
            <p:nvPr/>
          </p:nvSpPr>
          <p:spPr bwMode="auto">
            <a:xfrm>
              <a:off x="4418013" y="4567238"/>
              <a:ext cx="14287" cy="15875"/>
            </a:xfrm>
            <a:custGeom>
              <a:avLst/>
              <a:gdLst>
                <a:gd name="T0" fmla="*/ 1128 w 38"/>
                <a:gd name="T1" fmla="*/ 0 h 46"/>
                <a:gd name="T2" fmla="*/ 7144 w 38"/>
                <a:gd name="T3" fmla="*/ 0 h 46"/>
                <a:gd name="T4" fmla="*/ 12031 w 38"/>
                <a:gd name="T5" fmla="*/ 690 h 46"/>
                <a:gd name="T6" fmla="*/ 13911 w 38"/>
                <a:gd name="T7" fmla="*/ 4486 h 46"/>
                <a:gd name="T8" fmla="*/ 12031 w 38"/>
                <a:gd name="T9" fmla="*/ 8283 h 46"/>
                <a:gd name="T10" fmla="*/ 6016 w 38"/>
                <a:gd name="T11" fmla="*/ 10008 h 46"/>
                <a:gd name="T12" fmla="*/ 5264 w 38"/>
                <a:gd name="T13" fmla="*/ 10008 h 46"/>
                <a:gd name="T14" fmla="*/ 5264 w 38"/>
                <a:gd name="T15" fmla="*/ 15530 h 46"/>
                <a:gd name="T16" fmla="*/ 0 w 38"/>
                <a:gd name="T17" fmla="*/ 15530 h 46"/>
                <a:gd name="T18" fmla="*/ 0 w 38"/>
                <a:gd name="T19" fmla="*/ 0 h 46"/>
                <a:gd name="T20" fmla="*/ 1128 w 38"/>
                <a:gd name="T21" fmla="*/ 0 h 46"/>
                <a:gd name="T22" fmla="*/ 5264 w 38"/>
                <a:gd name="T23" fmla="*/ 7247 h 46"/>
                <a:gd name="T24" fmla="*/ 6016 w 38"/>
                <a:gd name="T25" fmla="*/ 7247 h 46"/>
                <a:gd name="T26" fmla="*/ 9023 w 38"/>
                <a:gd name="T27" fmla="*/ 5522 h 46"/>
                <a:gd name="T28" fmla="*/ 6016 w 38"/>
                <a:gd name="T29" fmla="*/ 3451 h 46"/>
                <a:gd name="T30" fmla="*/ 5264 w 38"/>
                <a:gd name="T31" fmla="*/ 3451 h 46"/>
                <a:gd name="T32" fmla="*/ 5264 w 38"/>
                <a:gd name="T33" fmla="*/ 7247 h 4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8" h="46">
                  <a:moveTo>
                    <a:pt x="3" y="0"/>
                  </a:moveTo>
                  <a:cubicBezTo>
                    <a:pt x="6" y="0"/>
                    <a:pt x="11" y="0"/>
                    <a:pt x="19" y="0"/>
                  </a:cubicBezTo>
                  <a:cubicBezTo>
                    <a:pt x="24" y="0"/>
                    <a:pt x="29" y="0"/>
                    <a:pt x="32" y="2"/>
                  </a:cubicBezTo>
                  <a:cubicBezTo>
                    <a:pt x="35" y="5"/>
                    <a:pt x="37" y="8"/>
                    <a:pt x="37" y="13"/>
                  </a:cubicBezTo>
                  <a:cubicBezTo>
                    <a:pt x="37" y="18"/>
                    <a:pt x="35" y="21"/>
                    <a:pt x="32" y="24"/>
                  </a:cubicBezTo>
                  <a:cubicBezTo>
                    <a:pt x="29" y="26"/>
                    <a:pt x="24" y="29"/>
                    <a:pt x="16" y="29"/>
                  </a:cubicBezTo>
                  <a:lnTo>
                    <a:pt x="14" y="29"/>
                  </a:lnTo>
                  <a:lnTo>
                    <a:pt x="14" y="45"/>
                  </a:lnTo>
                  <a:lnTo>
                    <a:pt x="0" y="45"/>
                  </a:lnTo>
                  <a:lnTo>
                    <a:pt x="0" y="0"/>
                  </a:lnTo>
                  <a:lnTo>
                    <a:pt x="3" y="0"/>
                  </a:lnTo>
                  <a:close/>
                  <a:moveTo>
                    <a:pt x="14" y="21"/>
                  </a:moveTo>
                  <a:lnTo>
                    <a:pt x="16" y="21"/>
                  </a:lnTo>
                  <a:cubicBezTo>
                    <a:pt x="21" y="21"/>
                    <a:pt x="24" y="18"/>
                    <a:pt x="24" y="16"/>
                  </a:cubicBezTo>
                  <a:cubicBezTo>
                    <a:pt x="24" y="13"/>
                    <a:pt x="21" y="10"/>
                    <a:pt x="16" y="10"/>
                  </a:cubicBezTo>
                  <a:cubicBezTo>
                    <a:pt x="14" y="10"/>
                    <a:pt x="14" y="10"/>
                    <a:pt x="14" y="10"/>
                  </a:cubicBezTo>
                  <a:lnTo>
                    <a:pt x="14" y="2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0" name="Freeform 185">
              <a:extLst>
                <a:ext uri="{FF2B5EF4-FFF2-40B4-BE49-F238E27FC236}">
                  <a16:creationId xmlns:a16="http://schemas.microsoft.com/office/drawing/2014/main" id="{96FFB6BF-B60B-4F4D-8B47-DFF00A4D7CF8}"/>
                </a:ext>
              </a:extLst>
            </p:cNvPr>
            <p:cNvSpPr>
              <a:spLocks noChangeArrowheads="1"/>
            </p:cNvSpPr>
            <p:nvPr/>
          </p:nvSpPr>
          <p:spPr bwMode="auto">
            <a:xfrm>
              <a:off x="4424363" y="4589463"/>
              <a:ext cx="11112" cy="15875"/>
            </a:xfrm>
            <a:custGeom>
              <a:avLst/>
              <a:gdLst>
                <a:gd name="T0" fmla="*/ 1684 w 33"/>
                <a:gd name="T1" fmla="*/ 11043 h 46"/>
                <a:gd name="T2" fmla="*/ 5388 w 33"/>
                <a:gd name="T3" fmla="*/ 12079 h 46"/>
                <a:gd name="T4" fmla="*/ 7071 w 33"/>
                <a:gd name="T5" fmla="*/ 11043 h 46"/>
                <a:gd name="T6" fmla="*/ 4377 w 33"/>
                <a:gd name="T7" fmla="*/ 9318 h 46"/>
                <a:gd name="T8" fmla="*/ 0 w 33"/>
                <a:gd name="T9" fmla="*/ 4832 h 46"/>
                <a:gd name="T10" fmla="*/ 6398 w 33"/>
                <a:gd name="T11" fmla="*/ 0 h 46"/>
                <a:gd name="T12" fmla="*/ 10775 w 33"/>
                <a:gd name="T13" fmla="*/ 1035 h 46"/>
                <a:gd name="T14" fmla="*/ 9765 w 33"/>
                <a:gd name="T15" fmla="*/ 4832 h 46"/>
                <a:gd name="T16" fmla="*/ 6398 w 33"/>
                <a:gd name="T17" fmla="*/ 3796 h 46"/>
                <a:gd name="T18" fmla="*/ 4377 w 33"/>
                <a:gd name="T19" fmla="*/ 4832 h 46"/>
                <a:gd name="T20" fmla="*/ 7071 w 33"/>
                <a:gd name="T21" fmla="*/ 6557 h 46"/>
                <a:gd name="T22" fmla="*/ 10775 w 33"/>
                <a:gd name="T23" fmla="*/ 11043 h 46"/>
                <a:gd name="T24" fmla="*/ 4377 w 33"/>
                <a:gd name="T25" fmla="*/ 15530 h 46"/>
                <a:gd name="T26" fmla="*/ 0 w 33"/>
                <a:gd name="T27" fmla="*/ 14840 h 46"/>
                <a:gd name="T28" fmla="*/ 1684 w 33"/>
                <a:gd name="T29" fmla="*/ 11043 h 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 h="46">
                  <a:moveTo>
                    <a:pt x="5" y="32"/>
                  </a:moveTo>
                  <a:cubicBezTo>
                    <a:pt x="8" y="35"/>
                    <a:pt x="13" y="35"/>
                    <a:pt x="16" y="35"/>
                  </a:cubicBezTo>
                  <a:cubicBezTo>
                    <a:pt x="21" y="35"/>
                    <a:pt x="21" y="32"/>
                    <a:pt x="21" y="32"/>
                  </a:cubicBezTo>
                  <a:cubicBezTo>
                    <a:pt x="21" y="30"/>
                    <a:pt x="19" y="30"/>
                    <a:pt x="13" y="27"/>
                  </a:cubicBezTo>
                  <a:cubicBezTo>
                    <a:pt x="5" y="24"/>
                    <a:pt x="0" y="19"/>
                    <a:pt x="0" y="14"/>
                  </a:cubicBezTo>
                  <a:cubicBezTo>
                    <a:pt x="0" y="6"/>
                    <a:pt x="8" y="0"/>
                    <a:pt x="19" y="0"/>
                  </a:cubicBezTo>
                  <a:cubicBezTo>
                    <a:pt x="24" y="0"/>
                    <a:pt x="27" y="0"/>
                    <a:pt x="32" y="3"/>
                  </a:cubicBezTo>
                  <a:lnTo>
                    <a:pt x="29" y="14"/>
                  </a:lnTo>
                  <a:cubicBezTo>
                    <a:pt x="27" y="14"/>
                    <a:pt x="24" y="11"/>
                    <a:pt x="19" y="11"/>
                  </a:cubicBezTo>
                  <a:cubicBezTo>
                    <a:pt x="16" y="11"/>
                    <a:pt x="13" y="14"/>
                    <a:pt x="13" y="14"/>
                  </a:cubicBezTo>
                  <a:cubicBezTo>
                    <a:pt x="13" y="16"/>
                    <a:pt x="16" y="16"/>
                    <a:pt x="21" y="19"/>
                  </a:cubicBezTo>
                  <a:cubicBezTo>
                    <a:pt x="29" y="22"/>
                    <a:pt x="32" y="27"/>
                    <a:pt x="32" y="32"/>
                  </a:cubicBezTo>
                  <a:cubicBezTo>
                    <a:pt x="32" y="40"/>
                    <a:pt x="27" y="45"/>
                    <a:pt x="13" y="45"/>
                  </a:cubicBezTo>
                  <a:cubicBezTo>
                    <a:pt x="8" y="45"/>
                    <a:pt x="3" y="43"/>
                    <a:pt x="0" y="43"/>
                  </a:cubicBezTo>
                  <a:lnTo>
                    <a:pt x="5"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1" name="Freeform 186">
              <a:extLst>
                <a:ext uri="{FF2B5EF4-FFF2-40B4-BE49-F238E27FC236}">
                  <a16:creationId xmlns:a16="http://schemas.microsoft.com/office/drawing/2014/main" id="{B5DBFDF9-4BB9-9440-BDC8-1D9A39E46B8C}"/>
                </a:ext>
              </a:extLst>
            </p:cNvPr>
            <p:cNvSpPr>
              <a:spLocks noChangeArrowheads="1"/>
            </p:cNvSpPr>
            <p:nvPr/>
          </p:nvSpPr>
          <p:spPr bwMode="auto">
            <a:xfrm>
              <a:off x="4759325" y="4416425"/>
              <a:ext cx="61913" cy="85725"/>
            </a:xfrm>
            <a:custGeom>
              <a:avLst/>
              <a:gdLst>
                <a:gd name="T0" fmla="*/ 30775 w 171"/>
                <a:gd name="T1" fmla="*/ 0 h 240"/>
                <a:gd name="T2" fmla="*/ 61551 w 171"/>
                <a:gd name="T3" fmla="*/ 42863 h 240"/>
                <a:gd name="T4" fmla="*/ 30775 w 171"/>
                <a:gd name="T5" fmla="*/ 85368 h 240"/>
                <a:gd name="T6" fmla="*/ 0 w 171"/>
                <a:gd name="T7" fmla="*/ 42863 h 240"/>
                <a:gd name="T8" fmla="*/ 30775 w 171"/>
                <a:gd name="T9" fmla="*/ 0 h 240"/>
                <a:gd name="T10" fmla="*/ 30775 w 171"/>
                <a:gd name="T11" fmla="*/ 73938 h 240"/>
                <a:gd name="T12" fmla="*/ 47068 w 171"/>
                <a:gd name="T13" fmla="*/ 42863 h 240"/>
                <a:gd name="T14" fmla="*/ 30775 w 171"/>
                <a:gd name="T15" fmla="*/ 11430 h 240"/>
                <a:gd name="T16" fmla="*/ 14483 w 171"/>
                <a:gd name="T17" fmla="*/ 42863 h 240"/>
                <a:gd name="T18" fmla="*/ 30775 w 171"/>
                <a:gd name="T19" fmla="*/ 73938 h 24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71" h="240">
                  <a:moveTo>
                    <a:pt x="85" y="0"/>
                  </a:moveTo>
                  <a:cubicBezTo>
                    <a:pt x="130" y="0"/>
                    <a:pt x="170" y="38"/>
                    <a:pt x="170" y="120"/>
                  </a:cubicBezTo>
                  <a:cubicBezTo>
                    <a:pt x="170" y="204"/>
                    <a:pt x="127" y="239"/>
                    <a:pt x="85" y="239"/>
                  </a:cubicBezTo>
                  <a:cubicBezTo>
                    <a:pt x="40" y="239"/>
                    <a:pt x="0" y="202"/>
                    <a:pt x="0" y="120"/>
                  </a:cubicBezTo>
                  <a:cubicBezTo>
                    <a:pt x="0" y="38"/>
                    <a:pt x="40" y="0"/>
                    <a:pt x="85" y="0"/>
                  </a:cubicBezTo>
                  <a:close/>
                  <a:moveTo>
                    <a:pt x="85" y="207"/>
                  </a:moveTo>
                  <a:cubicBezTo>
                    <a:pt x="109" y="207"/>
                    <a:pt x="130" y="183"/>
                    <a:pt x="130" y="120"/>
                  </a:cubicBezTo>
                  <a:cubicBezTo>
                    <a:pt x="130" y="56"/>
                    <a:pt x="109" y="32"/>
                    <a:pt x="85" y="32"/>
                  </a:cubicBezTo>
                  <a:cubicBezTo>
                    <a:pt x="61" y="32"/>
                    <a:pt x="40" y="56"/>
                    <a:pt x="40" y="120"/>
                  </a:cubicBezTo>
                  <a:cubicBezTo>
                    <a:pt x="40" y="186"/>
                    <a:pt x="61" y="207"/>
                    <a:pt x="85" y="207"/>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2" name="Freeform 187">
              <a:extLst>
                <a:ext uri="{FF2B5EF4-FFF2-40B4-BE49-F238E27FC236}">
                  <a16:creationId xmlns:a16="http://schemas.microsoft.com/office/drawing/2014/main" id="{24BD5E59-1B0F-C74E-BD5C-A0D5F56B9320}"/>
                </a:ext>
              </a:extLst>
            </p:cNvPr>
            <p:cNvSpPr>
              <a:spLocks noChangeArrowheads="1"/>
            </p:cNvSpPr>
            <p:nvPr/>
          </p:nvSpPr>
          <p:spPr bwMode="auto">
            <a:xfrm>
              <a:off x="4832350" y="4438650"/>
              <a:ext cx="28575" cy="63500"/>
            </a:xfrm>
            <a:custGeom>
              <a:avLst/>
              <a:gdLst>
                <a:gd name="T0" fmla="*/ 0 w 80"/>
                <a:gd name="T1" fmla="*/ 11545 h 176"/>
                <a:gd name="T2" fmla="*/ 0 w 80"/>
                <a:gd name="T3" fmla="*/ 1082 h 176"/>
                <a:gd name="T4" fmla="*/ 12144 w 80"/>
                <a:gd name="T5" fmla="*/ 1082 h 176"/>
                <a:gd name="T6" fmla="*/ 12144 w 80"/>
                <a:gd name="T7" fmla="*/ 12628 h 176"/>
                <a:gd name="T8" fmla="*/ 12144 w 80"/>
                <a:gd name="T9" fmla="*/ 12628 h 176"/>
                <a:gd name="T10" fmla="*/ 26432 w 80"/>
                <a:gd name="T11" fmla="*/ 0 h 176"/>
                <a:gd name="T12" fmla="*/ 28218 w 80"/>
                <a:gd name="T13" fmla="*/ 0 h 176"/>
                <a:gd name="T14" fmla="*/ 28218 w 80"/>
                <a:gd name="T15" fmla="*/ 14432 h 176"/>
                <a:gd name="T16" fmla="*/ 24289 w 80"/>
                <a:gd name="T17" fmla="*/ 13349 h 176"/>
                <a:gd name="T18" fmla="*/ 13216 w 80"/>
                <a:gd name="T19" fmla="*/ 28864 h 176"/>
                <a:gd name="T20" fmla="*/ 13216 w 80"/>
                <a:gd name="T21" fmla="*/ 63139 h 176"/>
                <a:gd name="T22" fmla="*/ 0 w 80"/>
                <a:gd name="T23" fmla="*/ 63139 h 176"/>
                <a:gd name="T24" fmla="*/ 0 w 80"/>
                <a:gd name="T25" fmla="*/ 11545 h 17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80" h="176">
                  <a:moveTo>
                    <a:pt x="0" y="32"/>
                  </a:moveTo>
                  <a:cubicBezTo>
                    <a:pt x="0" y="22"/>
                    <a:pt x="0" y="11"/>
                    <a:pt x="0" y="3"/>
                  </a:cubicBezTo>
                  <a:lnTo>
                    <a:pt x="34" y="3"/>
                  </a:lnTo>
                  <a:cubicBezTo>
                    <a:pt x="34" y="14"/>
                    <a:pt x="34" y="24"/>
                    <a:pt x="34" y="35"/>
                  </a:cubicBezTo>
                  <a:cubicBezTo>
                    <a:pt x="39" y="22"/>
                    <a:pt x="50" y="0"/>
                    <a:pt x="74" y="0"/>
                  </a:cubicBezTo>
                  <a:cubicBezTo>
                    <a:pt x="76" y="0"/>
                    <a:pt x="79" y="0"/>
                    <a:pt x="79" y="0"/>
                  </a:cubicBezTo>
                  <a:lnTo>
                    <a:pt x="79" y="40"/>
                  </a:lnTo>
                  <a:cubicBezTo>
                    <a:pt x="76" y="40"/>
                    <a:pt x="71" y="37"/>
                    <a:pt x="68" y="37"/>
                  </a:cubicBezTo>
                  <a:cubicBezTo>
                    <a:pt x="52" y="37"/>
                    <a:pt x="37" y="48"/>
                    <a:pt x="37" y="80"/>
                  </a:cubicBezTo>
                  <a:lnTo>
                    <a:pt x="37" y="175"/>
                  </a:lnTo>
                  <a:lnTo>
                    <a:pt x="0" y="175"/>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3" name="Freeform 188">
              <a:extLst>
                <a:ext uri="{FF2B5EF4-FFF2-40B4-BE49-F238E27FC236}">
                  <a16:creationId xmlns:a16="http://schemas.microsoft.com/office/drawing/2014/main" id="{6131E80A-397C-2143-A2CB-C71939DDA6C9}"/>
                </a:ext>
              </a:extLst>
            </p:cNvPr>
            <p:cNvSpPr>
              <a:spLocks noChangeArrowheads="1"/>
            </p:cNvSpPr>
            <p:nvPr/>
          </p:nvSpPr>
          <p:spPr bwMode="auto">
            <a:xfrm>
              <a:off x="4868863" y="4438650"/>
              <a:ext cx="49212" cy="90488"/>
            </a:xfrm>
            <a:custGeom>
              <a:avLst/>
              <a:gdLst>
                <a:gd name="T0" fmla="*/ 2895 w 136"/>
                <a:gd name="T1" fmla="*/ 72752 h 250"/>
                <a:gd name="T2" fmla="*/ 20264 w 136"/>
                <a:gd name="T3" fmla="*/ 78544 h 250"/>
                <a:gd name="T4" fmla="*/ 35462 w 136"/>
                <a:gd name="T5" fmla="*/ 59360 h 250"/>
                <a:gd name="T6" fmla="*/ 35462 w 136"/>
                <a:gd name="T7" fmla="*/ 52845 h 250"/>
                <a:gd name="T8" fmla="*/ 35462 w 136"/>
                <a:gd name="T9" fmla="*/ 52845 h 250"/>
                <a:gd name="T10" fmla="*/ 20264 w 136"/>
                <a:gd name="T11" fmla="*/ 63342 h 250"/>
                <a:gd name="T12" fmla="*/ 0 w 136"/>
                <a:gd name="T13" fmla="*/ 32576 h 250"/>
                <a:gd name="T14" fmla="*/ 20987 w 136"/>
                <a:gd name="T15" fmla="*/ 0 h 250"/>
                <a:gd name="T16" fmla="*/ 36547 w 136"/>
                <a:gd name="T17" fmla="*/ 10497 h 250"/>
                <a:gd name="T18" fmla="*/ 36547 w 136"/>
                <a:gd name="T19" fmla="*/ 10497 h 250"/>
                <a:gd name="T20" fmla="*/ 36547 w 136"/>
                <a:gd name="T21" fmla="*/ 1086 h 250"/>
                <a:gd name="T22" fmla="*/ 48850 w 136"/>
                <a:gd name="T23" fmla="*/ 1086 h 250"/>
                <a:gd name="T24" fmla="*/ 48850 w 136"/>
                <a:gd name="T25" fmla="*/ 10497 h 250"/>
                <a:gd name="T26" fmla="*/ 48850 w 136"/>
                <a:gd name="T27" fmla="*/ 56465 h 250"/>
                <a:gd name="T28" fmla="*/ 22073 w 136"/>
                <a:gd name="T29" fmla="*/ 90126 h 250"/>
                <a:gd name="T30" fmla="*/ 1809 w 136"/>
                <a:gd name="T31" fmla="*/ 86145 h 250"/>
                <a:gd name="T32" fmla="*/ 2895 w 136"/>
                <a:gd name="T33" fmla="*/ 72752 h 250"/>
                <a:gd name="T34" fmla="*/ 23159 w 136"/>
                <a:gd name="T35" fmla="*/ 51759 h 250"/>
                <a:gd name="T36" fmla="*/ 35462 w 136"/>
                <a:gd name="T37" fmla="*/ 30766 h 250"/>
                <a:gd name="T38" fmla="*/ 23882 w 136"/>
                <a:gd name="T39" fmla="*/ 10497 h 250"/>
                <a:gd name="T40" fmla="*/ 14474 w 136"/>
                <a:gd name="T41" fmla="*/ 30766 h 250"/>
                <a:gd name="T42" fmla="*/ 23159 w 136"/>
                <a:gd name="T43" fmla="*/ 51759 h 25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36" h="250">
                  <a:moveTo>
                    <a:pt x="8" y="201"/>
                  </a:moveTo>
                  <a:cubicBezTo>
                    <a:pt x="16" y="207"/>
                    <a:pt x="35" y="217"/>
                    <a:pt x="56" y="217"/>
                  </a:cubicBezTo>
                  <a:cubicBezTo>
                    <a:pt x="93" y="217"/>
                    <a:pt x="98" y="191"/>
                    <a:pt x="98" y="164"/>
                  </a:cubicBezTo>
                  <a:lnTo>
                    <a:pt x="98" y="146"/>
                  </a:lnTo>
                  <a:cubicBezTo>
                    <a:pt x="93" y="159"/>
                    <a:pt x="82" y="175"/>
                    <a:pt x="56" y="175"/>
                  </a:cubicBezTo>
                  <a:cubicBezTo>
                    <a:pt x="35" y="175"/>
                    <a:pt x="0" y="159"/>
                    <a:pt x="0" y="90"/>
                  </a:cubicBezTo>
                  <a:cubicBezTo>
                    <a:pt x="0" y="42"/>
                    <a:pt x="16" y="0"/>
                    <a:pt x="58" y="0"/>
                  </a:cubicBezTo>
                  <a:cubicBezTo>
                    <a:pt x="82" y="0"/>
                    <a:pt x="93" y="13"/>
                    <a:pt x="101" y="29"/>
                  </a:cubicBezTo>
                  <a:cubicBezTo>
                    <a:pt x="101" y="21"/>
                    <a:pt x="101" y="11"/>
                    <a:pt x="101" y="3"/>
                  </a:cubicBezTo>
                  <a:lnTo>
                    <a:pt x="135" y="3"/>
                  </a:lnTo>
                  <a:cubicBezTo>
                    <a:pt x="135" y="11"/>
                    <a:pt x="135" y="21"/>
                    <a:pt x="135" y="29"/>
                  </a:cubicBezTo>
                  <a:lnTo>
                    <a:pt x="135" y="156"/>
                  </a:lnTo>
                  <a:cubicBezTo>
                    <a:pt x="135" y="209"/>
                    <a:pt x="119" y="249"/>
                    <a:pt x="61" y="249"/>
                  </a:cubicBezTo>
                  <a:cubicBezTo>
                    <a:pt x="35" y="249"/>
                    <a:pt x="16" y="241"/>
                    <a:pt x="5" y="238"/>
                  </a:cubicBezTo>
                  <a:lnTo>
                    <a:pt x="8" y="201"/>
                  </a:lnTo>
                  <a:close/>
                  <a:moveTo>
                    <a:pt x="64" y="143"/>
                  </a:moveTo>
                  <a:cubicBezTo>
                    <a:pt x="88" y="143"/>
                    <a:pt x="98" y="124"/>
                    <a:pt x="98" y="85"/>
                  </a:cubicBezTo>
                  <a:cubicBezTo>
                    <a:pt x="98" y="48"/>
                    <a:pt x="85" y="29"/>
                    <a:pt x="66" y="29"/>
                  </a:cubicBezTo>
                  <a:cubicBezTo>
                    <a:pt x="45" y="29"/>
                    <a:pt x="40" y="50"/>
                    <a:pt x="40" y="85"/>
                  </a:cubicBezTo>
                  <a:cubicBezTo>
                    <a:pt x="37" y="127"/>
                    <a:pt x="50" y="143"/>
                    <a:pt x="64" y="1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4" name="Freeform 189">
              <a:extLst>
                <a:ext uri="{FF2B5EF4-FFF2-40B4-BE49-F238E27FC236}">
                  <a16:creationId xmlns:a16="http://schemas.microsoft.com/office/drawing/2014/main" id="{ECA1595D-5A9E-9448-A8C5-6CBB19AF3AF9}"/>
                </a:ext>
              </a:extLst>
            </p:cNvPr>
            <p:cNvSpPr>
              <a:spLocks noChangeArrowheads="1"/>
            </p:cNvSpPr>
            <p:nvPr/>
          </p:nvSpPr>
          <p:spPr bwMode="auto">
            <a:xfrm>
              <a:off x="4926013"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1629 w 131"/>
                <a:gd name="T31" fmla="*/ 33554 h 176"/>
                <a:gd name="T32" fmla="*/ 12361 w 131"/>
                <a:gd name="T33" fmla="*/ 45099 h 176"/>
                <a:gd name="T34" fmla="*/ 21086 w 131"/>
                <a:gd name="T35" fmla="*/ 54480 h 176"/>
                <a:gd name="T36" fmla="*/ 32719 w 131"/>
                <a:gd name="T37" fmla="*/ 36440 h 176"/>
                <a:gd name="T38" fmla="*/ 32719 w 131"/>
                <a:gd name="T39" fmla="*/ 33554 h 176"/>
                <a:gd name="T40" fmla="*/ 3162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4" y="67"/>
                    <a:pt x="85" y="67"/>
                  </a:cubicBezTo>
                  <a:lnTo>
                    <a:pt x="93" y="67"/>
                  </a:lnTo>
                  <a:lnTo>
                    <a:pt x="93" y="61"/>
                  </a:lnTo>
                  <a:cubicBezTo>
                    <a:pt x="93" y="45"/>
                    <a:pt x="85" y="29"/>
                    <a:pt x="64" y="29"/>
                  </a:cubicBezTo>
                  <a:cubicBezTo>
                    <a:pt x="45" y="29"/>
                    <a:pt x="27" y="40"/>
                    <a:pt x="21" y="45"/>
                  </a:cubicBezTo>
                  <a:lnTo>
                    <a:pt x="16" y="14"/>
                  </a:lnTo>
                  <a:close/>
                  <a:moveTo>
                    <a:pt x="87" y="93"/>
                  </a:moveTo>
                  <a:cubicBezTo>
                    <a:pt x="56" y="93"/>
                    <a:pt x="34" y="101"/>
                    <a:pt x="34" y="125"/>
                  </a:cubicBezTo>
                  <a:cubicBezTo>
                    <a:pt x="34" y="141"/>
                    <a:pt x="45" y="151"/>
                    <a:pt x="58" y="151"/>
                  </a:cubicBezTo>
                  <a:cubicBezTo>
                    <a:pt x="82" y="151"/>
                    <a:pt x="90" y="133"/>
                    <a:pt x="90" y="101"/>
                  </a:cubicBezTo>
                  <a:lnTo>
                    <a:pt x="90" y="93"/>
                  </a:lnTo>
                  <a:lnTo>
                    <a:pt x="87"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5" name="Freeform 190">
              <a:extLst>
                <a:ext uri="{FF2B5EF4-FFF2-40B4-BE49-F238E27FC236}">
                  <a16:creationId xmlns:a16="http://schemas.microsoft.com/office/drawing/2014/main" id="{37723F1A-9E85-7947-8CEB-88F81C7A976A}"/>
                </a:ext>
              </a:extLst>
            </p:cNvPr>
            <p:cNvSpPr>
              <a:spLocks noChangeArrowheads="1"/>
            </p:cNvSpPr>
            <p:nvPr/>
          </p:nvSpPr>
          <p:spPr bwMode="auto">
            <a:xfrm>
              <a:off x="49831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7060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5"/>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6" name="Freeform 191">
              <a:extLst>
                <a:ext uri="{FF2B5EF4-FFF2-40B4-BE49-F238E27FC236}">
                  <a16:creationId xmlns:a16="http://schemas.microsoft.com/office/drawing/2014/main" id="{DC7A34B3-A826-0E42-8B6F-E150EE2FD6D0}"/>
                </a:ext>
              </a:extLst>
            </p:cNvPr>
            <p:cNvSpPr>
              <a:spLocks noChangeArrowheads="1"/>
            </p:cNvSpPr>
            <p:nvPr/>
          </p:nvSpPr>
          <p:spPr bwMode="auto">
            <a:xfrm>
              <a:off x="5040313"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1045 w 41"/>
                <a:gd name="T11" fmla="*/ 25407 h 244"/>
                <a:gd name="T12" fmla="*/ 13939 w 41"/>
                <a:gd name="T13" fmla="*/ 25407 h 244"/>
                <a:gd name="T14" fmla="*/ 13939 w 41"/>
                <a:gd name="T15" fmla="*/ 86955 h 244"/>
                <a:gd name="T16" fmla="*/ 1045 w 41"/>
                <a:gd name="T17" fmla="*/ 86955 h 244"/>
                <a:gd name="T18" fmla="*/ 1045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3" y="71"/>
                  </a:moveTo>
                  <a:lnTo>
                    <a:pt x="40" y="71"/>
                  </a:lnTo>
                  <a:lnTo>
                    <a:pt x="40" y="243"/>
                  </a:lnTo>
                  <a:lnTo>
                    <a:pt x="3" y="243"/>
                  </a:lnTo>
                  <a:lnTo>
                    <a:pt x="3"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7" name="Freeform 192">
              <a:extLst>
                <a:ext uri="{FF2B5EF4-FFF2-40B4-BE49-F238E27FC236}">
                  <a16:creationId xmlns:a16="http://schemas.microsoft.com/office/drawing/2014/main" id="{CF7AC23C-A574-254C-8BD9-FB6D489811B5}"/>
                </a:ext>
              </a:extLst>
            </p:cNvPr>
            <p:cNvSpPr>
              <a:spLocks noChangeArrowheads="1"/>
            </p:cNvSpPr>
            <p:nvPr/>
          </p:nvSpPr>
          <p:spPr bwMode="auto">
            <a:xfrm>
              <a:off x="5064125" y="4438650"/>
              <a:ext cx="38100" cy="61913"/>
            </a:xfrm>
            <a:custGeom>
              <a:avLst/>
              <a:gdLst>
                <a:gd name="T0" fmla="*/ 0 w 108"/>
                <a:gd name="T1" fmla="*/ 49387 h 173"/>
                <a:gd name="T2" fmla="*/ 23636 w 108"/>
                <a:gd name="T3" fmla="*/ 11452 h 173"/>
                <a:gd name="T4" fmla="*/ 706 w 108"/>
                <a:gd name="T5" fmla="*/ 11452 h 173"/>
                <a:gd name="T6" fmla="*/ 706 w 108"/>
                <a:gd name="T7" fmla="*/ 0 h 173"/>
                <a:gd name="T8" fmla="*/ 37042 w 108"/>
                <a:gd name="T9" fmla="*/ 0 h 173"/>
                <a:gd name="T10" fmla="*/ 37042 w 108"/>
                <a:gd name="T11" fmla="*/ 12168 h 173"/>
                <a:gd name="T12" fmla="*/ 13758 w 108"/>
                <a:gd name="T13" fmla="*/ 50103 h 173"/>
                <a:gd name="T14" fmla="*/ 37747 w 108"/>
                <a:gd name="T15" fmla="*/ 50103 h 173"/>
                <a:gd name="T16" fmla="*/ 37747 w 108"/>
                <a:gd name="T17" fmla="*/ 61555 h 173"/>
                <a:gd name="T18" fmla="*/ 0 w 108"/>
                <a:gd name="T19" fmla="*/ 61555 h 173"/>
                <a:gd name="T20" fmla="*/ 0 w 108"/>
                <a:gd name="T21" fmla="*/ 49387 h 1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08" h="173">
                  <a:moveTo>
                    <a:pt x="0" y="138"/>
                  </a:moveTo>
                  <a:lnTo>
                    <a:pt x="67" y="32"/>
                  </a:lnTo>
                  <a:lnTo>
                    <a:pt x="2" y="32"/>
                  </a:lnTo>
                  <a:lnTo>
                    <a:pt x="2" y="0"/>
                  </a:lnTo>
                  <a:lnTo>
                    <a:pt x="105" y="0"/>
                  </a:lnTo>
                  <a:lnTo>
                    <a:pt x="105" y="34"/>
                  </a:lnTo>
                  <a:lnTo>
                    <a:pt x="39" y="140"/>
                  </a:lnTo>
                  <a:lnTo>
                    <a:pt x="107" y="140"/>
                  </a:lnTo>
                  <a:lnTo>
                    <a:pt x="107" y="172"/>
                  </a:lnTo>
                  <a:lnTo>
                    <a:pt x="0" y="172"/>
                  </a:lnTo>
                  <a:lnTo>
                    <a:pt x="0" y="138"/>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8" name="Freeform 193">
              <a:extLst>
                <a:ext uri="{FF2B5EF4-FFF2-40B4-BE49-F238E27FC236}">
                  <a16:creationId xmlns:a16="http://schemas.microsoft.com/office/drawing/2014/main" id="{2D948331-3727-2547-A3C5-2A967140402F}"/>
                </a:ext>
              </a:extLst>
            </p:cNvPr>
            <p:cNvSpPr>
              <a:spLocks noChangeArrowheads="1"/>
            </p:cNvSpPr>
            <p:nvPr/>
          </p:nvSpPr>
          <p:spPr bwMode="auto">
            <a:xfrm>
              <a:off x="5108575" y="4438650"/>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4173 h 176"/>
                <a:gd name="T20" fmla="*/ 33810 w 131"/>
                <a:gd name="T21" fmla="*/ 2417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3554 h 176"/>
                <a:gd name="T32" fmla="*/ 13451 w 131"/>
                <a:gd name="T33" fmla="*/ 45099 h 176"/>
                <a:gd name="T34" fmla="*/ 22177 w 131"/>
                <a:gd name="T35" fmla="*/ 54480 h 176"/>
                <a:gd name="T36" fmla="*/ 33810 w 131"/>
                <a:gd name="T37" fmla="*/ 36440 h 176"/>
                <a:gd name="T38" fmla="*/ 33810 w 131"/>
                <a:gd name="T39" fmla="*/ 33554 h 176"/>
                <a:gd name="T40" fmla="*/ 32719 w 131"/>
                <a:gd name="T41" fmla="*/ 33554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5"/>
                    <a:pt x="93" y="157"/>
                    <a:pt x="93" y="149"/>
                  </a:cubicBezTo>
                  <a:cubicBezTo>
                    <a:pt x="82" y="162"/>
                    <a:pt x="72" y="175"/>
                    <a:pt x="48" y="175"/>
                  </a:cubicBezTo>
                  <a:cubicBezTo>
                    <a:pt x="24" y="175"/>
                    <a:pt x="0" y="157"/>
                    <a:pt x="0" y="125"/>
                  </a:cubicBezTo>
                  <a:cubicBezTo>
                    <a:pt x="0" y="77"/>
                    <a:pt x="35" y="67"/>
                    <a:pt x="85" y="67"/>
                  </a:cubicBezTo>
                  <a:lnTo>
                    <a:pt x="93" y="67"/>
                  </a:lnTo>
                  <a:lnTo>
                    <a:pt x="93" y="61"/>
                  </a:lnTo>
                  <a:cubicBezTo>
                    <a:pt x="93" y="45"/>
                    <a:pt x="85" y="29"/>
                    <a:pt x="64" y="29"/>
                  </a:cubicBezTo>
                  <a:cubicBezTo>
                    <a:pt x="45" y="29"/>
                    <a:pt x="27" y="40"/>
                    <a:pt x="21" y="45"/>
                  </a:cubicBezTo>
                  <a:lnTo>
                    <a:pt x="16" y="14"/>
                  </a:lnTo>
                  <a:close/>
                  <a:moveTo>
                    <a:pt x="90" y="93"/>
                  </a:moveTo>
                  <a:cubicBezTo>
                    <a:pt x="58" y="93"/>
                    <a:pt x="37" y="101"/>
                    <a:pt x="37" y="125"/>
                  </a:cubicBezTo>
                  <a:cubicBezTo>
                    <a:pt x="37" y="141"/>
                    <a:pt x="48" y="151"/>
                    <a:pt x="61" y="151"/>
                  </a:cubicBezTo>
                  <a:cubicBezTo>
                    <a:pt x="85" y="151"/>
                    <a:pt x="93" y="133"/>
                    <a:pt x="93" y="101"/>
                  </a:cubicBezTo>
                  <a:lnTo>
                    <a:pt x="93" y="93"/>
                  </a:lnTo>
                  <a:lnTo>
                    <a:pt x="90" y="93"/>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9" name="Freeform 194">
              <a:extLst>
                <a:ext uri="{FF2B5EF4-FFF2-40B4-BE49-F238E27FC236}">
                  <a16:creationId xmlns:a16="http://schemas.microsoft.com/office/drawing/2014/main" id="{C2DC03D5-65EF-4F44-9031-D92AC7B07D19}"/>
                </a:ext>
              </a:extLst>
            </p:cNvPr>
            <p:cNvSpPr>
              <a:spLocks noChangeArrowheads="1"/>
            </p:cNvSpPr>
            <p:nvPr/>
          </p:nvSpPr>
          <p:spPr bwMode="auto">
            <a:xfrm>
              <a:off x="5165725" y="4438650"/>
              <a:ext cx="39688" cy="63500"/>
            </a:xfrm>
            <a:custGeom>
              <a:avLst/>
              <a:gdLst>
                <a:gd name="T0" fmla="*/ 39334 w 112"/>
                <a:gd name="T1" fmla="*/ 60289 h 178"/>
                <a:gd name="T2" fmla="*/ 26222 w 112"/>
                <a:gd name="T3" fmla="*/ 63143 h 178"/>
                <a:gd name="T4" fmla="*/ 0 w 112"/>
                <a:gd name="T5" fmla="*/ 32107 h 178"/>
                <a:gd name="T6" fmla="*/ 27285 w 112"/>
                <a:gd name="T7" fmla="*/ 0 h 178"/>
                <a:gd name="T8" fmla="*/ 39334 w 112"/>
                <a:gd name="T9" fmla="*/ 2854 h 178"/>
                <a:gd name="T10" fmla="*/ 38625 w 112"/>
                <a:gd name="T11" fmla="*/ 14270 h 178"/>
                <a:gd name="T12" fmla="*/ 29057 w 112"/>
                <a:gd name="T13" fmla="*/ 11416 h 178"/>
                <a:gd name="T14" fmla="*/ 14174 w 112"/>
                <a:gd name="T15" fmla="*/ 32107 h 178"/>
                <a:gd name="T16" fmla="*/ 29057 w 112"/>
                <a:gd name="T17" fmla="*/ 52084 h 178"/>
                <a:gd name="T18" fmla="*/ 38625 w 112"/>
                <a:gd name="T19" fmla="*/ 49230 h 178"/>
                <a:gd name="T20" fmla="*/ 39334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4" y="0"/>
                    <a:pt x="77" y="0"/>
                  </a:cubicBezTo>
                  <a:cubicBezTo>
                    <a:pt x="90" y="0"/>
                    <a:pt x="103" y="5"/>
                    <a:pt x="111" y="8"/>
                  </a:cubicBezTo>
                  <a:lnTo>
                    <a:pt x="109" y="40"/>
                  </a:lnTo>
                  <a:cubicBezTo>
                    <a:pt x="101" y="37"/>
                    <a:pt x="93" y="32"/>
                    <a:pt x="82" y="32"/>
                  </a:cubicBezTo>
                  <a:cubicBezTo>
                    <a:pt x="53" y="32"/>
                    <a:pt x="40" y="53"/>
                    <a:pt x="40" y="90"/>
                  </a:cubicBezTo>
                  <a:cubicBezTo>
                    <a:pt x="40" y="122"/>
                    <a:pt x="53" y="146"/>
                    <a:pt x="82" y="146"/>
                  </a:cubicBezTo>
                  <a:cubicBezTo>
                    <a:pt x="90" y="146"/>
                    <a:pt x="103" y="140"/>
                    <a:pt x="109" y="138"/>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0" name="Freeform 195">
              <a:extLst>
                <a:ext uri="{FF2B5EF4-FFF2-40B4-BE49-F238E27FC236}">
                  <a16:creationId xmlns:a16="http://schemas.microsoft.com/office/drawing/2014/main" id="{839FDC8B-BD26-1146-A9BB-53864319E1A5}"/>
                </a:ext>
              </a:extLst>
            </p:cNvPr>
            <p:cNvSpPr>
              <a:spLocks noChangeArrowheads="1"/>
            </p:cNvSpPr>
            <p:nvPr/>
          </p:nvSpPr>
          <p:spPr bwMode="auto">
            <a:xfrm>
              <a:off x="5214938" y="4413250"/>
              <a:ext cx="14287" cy="87313"/>
            </a:xfrm>
            <a:custGeom>
              <a:avLst/>
              <a:gdLst>
                <a:gd name="T0" fmla="*/ 0 w 41"/>
                <a:gd name="T1" fmla="*/ 0 h 244"/>
                <a:gd name="T2" fmla="*/ 13939 w 41"/>
                <a:gd name="T3" fmla="*/ 0 h 244"/>
                <a:gd name="T4" fmla="*/ 13939 w 41"/>
                <a:gd name="T5" fmla="*/ 13956 h 244"/>
                <a:gd name="T6" fmla="*/ 0 w 41"/>
                <a:gd name="T7" fmla="*/ 13956 h 244"/>
                <a:gd name="T8" fmla="*/ 0 w 41"/>
                <a:gd name="T9" fmla="*/ 0 h 244"/>
                <a:gd name="T10" fmla="*/ 0 w 41"/>
                <a:gd name="T11" fmla="*/ 25407 h 244"/>
                <a:gd name="T12" fmla="*/ 12893 w 41"/>
                <a:gd name="T13" fmla="*/ 25407 h 244"/>
                <a:gd name="T14" fmla="*/ 12893 w 41"/>
                <a:gd name="T15" fmla="*/ 86955 h 244"/>
                <a:gd name="T16" fmla="*/ 0 w 41"/>
                <a:gd name="T17" fmla="*/ 86955 h 244"/>
                <a:gd name="T18" fmla="*/ 0 w 41"/>
                <a:gd name="T19" fmla="*/ 25407 h 24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4">
                  <a:moveTo>
                    <a:pt x="0" y="0"/>
                  </a:moveTo>
                  <a:lnTo>
                    <a:pt x="40" y="0"/>
                  </a:lnTo>
                  <a:lnTo>
                    <a:pt x="40" y="39"/>
                  </a:lnTo>
                  <a:lnTo>
                    <a:pt x="0" y="39"/>
                  </a:lnTo>
                  <a:lnTo>
                    <a:pt x="0" y="0"/>
                  </a:lnTo>
                  <a:close/>
                  <a:moveTo>
                    <a:pt x="0" y="71"/>
                  </a:moveTo>
                  <a:lnTo>
                    <a:pt x="37" y="71"/>
                  </a:lnTo>
                  <a:lnTo>
                    <a:pt x="37" y="243"/>
                  </a:lnTo>
                  <a:lnTo>
                    <a:pt x="0" y="243"/>
                  </a:lnTo>
                  <a:lnTo>
                    <a:pt x="0" y="7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1" name="Freeform 196">
              <a:extLst>
                <a:ext uri="{FF2B5EF4-FFF2-40B4-BE49-F238E27FC236}">
                  <a16:creationId xmlns:a16="http://schemas.microsoft.com/office/drawing/2014/main" id="{47288BE8-D987-F543-A4CE-84FEF6E43239}"/>
                </a:ext>
              </a:extLst>
            </p:cNvPr>
            <p:cNvSpPr>
              <a:spLocks noChangeArrowheads="1"/>
            </p:cNvSpPr>
            <p:nvPr/>
          </p:nvSpPr>
          <p:spPr bwMode="auto">
            <a:xfrm>
              <a:off x="5240338" y="4414838"/>
              <a:ext cx="49212" cy="87312"/>
            </a:xfrm>
            <a:custGeom>
              <a:avLst/>
              <a:gdLst>
                <a:gd name="T0" fmla="*/ 24249 w 138"/>
                <a:gd name="T1" fmla="*/ 22730 h 242"/>
                <a:gd name="T2" fmla="*/ 48855 w 138"/>
                <a:gd name="T3" fmla="*/ 54480 h 242"/>
                <a:gd name="T4" fmla="*/ 24249 w 138"/>
                <a:gd name="T5" fmla="*/ 86951 h 242"/>
                <a:gd name="T6" fmla="*/ 0 w 138"/>
                <a:gd name="T7" fmla="*/ 54480 h 242"/>
                <a:gd name="T8" fmla="*/ 24249 w 138"/>
                <a:gd name="T9" fmla="*/ 22730 h 242"/>
                <a:gd name="T10" fmla="*/ 24249 w 138"/>
                <a:gd name="T11" fmla="*/ 76488 h 242"/>
                <a:gd name="T12" fmla="*/ 34591 w 138"/>
                <a:gd name="T13" fmla="*/ 55201 h 242"/>
                <a:gd name="T14" fmla="*/ 24249 w 138"/>
                <a:gd name="T15" fmla="*/ 34275 h 242"/>
                <a:gd name="T16" fmla="*/ 13195 w 138"/>
                <a:gd name="T17" fmla="*/ 55201 h 242"/>
                <a:gd name="T18" fmla="*/ 24249 w 138"/>
                <a:gd name="T19" fmla="*/ 76488 h 242"/>
                <a:gd name="T20" fmla="*/ 25319 w 138"/>
                <a:gd name="T21" fmla="*/ 0 h 242"/>
                <a:gd name="T22" fmla="*/ 38514 w 138"/>
                <a:gd name="T23" fmla="*/ 0 h 242"/>
                <a:gd name="T24" fmla="*/ 27102 w 138"/>
                <a:gd name="T25" fmla="*/ 16957 h 242"/>
                <a:gd name="T26" fmla="*/ 18544 w 138"/>
                <a:gd name="T27" fmla="*/ 16957 h 242"/>
                <a:gd name="T28" fmla="*/ 25319 w 138"/>
                <a:gd name="T29" fmla="*/ 0 h 2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8" h="242">
                  <a:moveTo>
                    <a:pt x="68" y="63"/>
                  </a:moveTo>
                  <a:cubicBezTo>
                    <a:pt x="100" y="63"/>
                    <a:pt x="137" y="82"/>
                    <a:pt x="137" y="151"/>
                  </a:cubicBezTo>
                  <a:cubicBezTo>
                    <a:pt x="137" y="222"/>
                    <a:pt x="100" y="241"/>
                    <a:pt x="68" y="241"/>
                  </a:cubicBezTo>
                  <a:cubicBezTo>
                    <a:pt x="37" y="241"/>
                    <a:pt x="0" y="225"/>
                    <a:pt x="0" y="151"/>
                  </a:cubicBezTo>
                  <a:cubicBezTo>
                    <a:pt x="0" y="82"/>
                    <a:pt x="37" y="63"/>
                    <a:pt x="68" y="63"/>
                  </a:cubicBezTo>
                  <a:close/>
                  <a:moveTo>
                    <a:pt x="68" y="212"/>
                  </a:moveTo>
                  <a:cubicBezTo>
                    <a:pt x="92" y="212"/>
                    <a:pt x="97" y="180"/>
                    <a:pt x="97" y="153"/>
                  </a:cubicBezTo>
                  <a:cubicBezTo>
                    <a:pt x="97" y="124"/>
                    <a:pt x="92" y="95"/>
                    <a:pt x="68" y="95"/>
                  </a:cubicBezTo>
                  <a:cubicBezTo>
                    <a:pt x="45" y="95"/>
                    <a:pt x="37" y="124"/>
                    <a:pt x="37" y="153"/>
                  </a:cubicBezTo>
                  <a:cubicBezTo>
                    <a:pt x="39" y="183"/>
                    <a:pt x="45" y="212"/>
                    <a:pt x="68" y="212"/>
                  </a:cubicBezTo>
                  <a:close/>
                  <a:moveTo>
                    <a:pt x="71" y="0"/>
                  </a:moveTo>
                  <a:lnTo>
                    <a:pt x="108" y="0"/>
                  </a:lnTo>
                  <a:lnTo>
                    <a:pt x="76" y="47"/>
                  </a:lnTo>
                  <a:lnTo>
                    <a:pt x="52" y="47"/>
                  </a:lnTo>
                  <a:lnTo>
                    <a:pt x="71"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2" name="Freeform 197">
              <a:extLst>
                <a:ext uri="{FF2B5EF4-FFF2-40B4-BE49-F238E27FC236}">
                  <a16:creationId xmlns:a16="http://schemas.microsoft.com/office/drawing/2014/main" id="{43984C24-B676-FE43-AB97-4AE2FB889831}"/>
                </a:ext>
              </a:extLst>
            </p:cNvPr>
            <p:cNvSpPr>
              <a:spLocks noChangeArrowheads="1"/>
            </p:cNvSpPr>
            <p:nvPr/>
          </p:nvSpPr>
          <p:spPr bwMode="auto">
            <a:xfrm>
              <a:off x="5300663" y="4438650"/>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77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466 w 128"/>
                <a:gd name="T25" fmla="*/ 27060 h 176"/>
                <a:gd name="T26" fmla="*/ 15466 w 128"/>
                <a:gd name="T27" fmla="*/ 63139 h 176"/>
                <a:gd name="T28" fmla="*/ 2158 w 128"/>
                <a:gd name="T29" fmla="*/ 63139 h 176"/>
                <a:gd name="T30" fmla="*/ 215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2"/>
                    <a:pt x="0" y="11"/>
                    <a:pt x="0" y="3"/>
                  </a:cubicBezTo>
                  <a:lnTo>
                    <a:pt x="37" y="3"/>
                  </a:lnTo>
                  <a:cubicBezTo>
                    <a:pt x="37" y="11"/>
                    <a:pt x="37" y="22"/>
                    <a:pt x="37" y="29"/>
                  </a:cubicBezTo>
                  <a:cubicBezTo>
                    <a:pt x="43" y="19"/>
                    <a:pt x="53" y="0"/>
                    <a:pt x="80" y="0"/>
                  </a:cubicBezTo>
                  <a:cubicBezTo>
                    <a:pt x="117" y="0"/>
                    <a:pt x="127" y="29"/>
                    <a:pt x="127" y="64"/>
                  </a:cubicBezTo>
                  <a:lnTo>
                    <a:pt x="127" y="175"/>
                  </a:lnTo>
                  <a:lnTo>
                    <a:pt x="90" y="175"/>
                  </a:lnTo>
                  <a:lnTo>
                    <a:pt x="90" y="72"/>
                  </a:lnTo>
                  <a:cubicBezTo>
                    <a:pt x="90" y="45"/>
                    <a:pt x="85" y="35"/>
                    <a:pt x="69" y="35"/>
                  </a:cubicBezTo>
                  <a:cubicBezTo>
                    <a:pt x="48" y="35"/>
                    <a:pt x="43" y="53"/>
                    <a:pt x="43" y="75"/>
                  </a:cubicBezTo>
                  <a:lnTo>
                    <a:pt x="43" y="175"/>
                  </a:lnTo>
                  <a:lnTo>
                    <a:pt x="6" y="175"/>
                  </a:lnTo>
                  <a:lnTo>
                    <a:pt x="6"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3" name="Freeform 198">
              <a:extLst>
                <a:ext uri="{FF2B5EF4-FFF2-40B4-BE49-F238E27FC236}">
                  <a16:creationId xmlns:a16="http://schemas.microsoft.com/office/drawing/2014/main" id="{39364502-EB8C-164A-A034-3DF5C96781A2}"/>
                </a:ext>
              </a:extLst>
            </p:cNvPr>
            <p:cNvSpPr>
              <a:spLocks noChangeArrowheads="1"/>
            </p:cNvSpPr>
            <p:nvPr/>
          </p:nvSpPr>
          <p:spPr bwMode="auto">
            <a:xfrm>
              <a:off x="4762500" y="4522788"/>
              <a:ext cx="46038" cy="84137"/>
            </a:xfrm>
            <a:custGeom>
              <a:avLst/>
              <a:gdLst>
                <a:gd name="T0" fmla="*/ 0 w 130"/>
                <a:gd name="T1" fmla="*/ 0 h 234"/>
                <a:gd name="T2" fmla="*/ 21248 w 130"/>
                <a:gd name="T3" fmla="*/ 0 h 234"/>
                <a:gd name="T4" fmla="*/ 45684 w 130"/>
                <a:gd name="T5" fmla="*/ 25888 h 234"/>
                <a:gd name="T6" fmla="*/ 21248 w 130"/>
                <a:gd name="T7" fmla="*/ 51417 h 234"/>
                <a:gd name="T8" fmla="*/ 13811 w 130"/>
                <a:gd name="T9" fmla="*/ 51417 h 234"/>
                <a:gd name="T10" fmla="*/ 13811 w 130"/>
                <a:gd name="T11" fmla="*/ 83777 h 234"/>
                <a:gd name="T12" fmla="*/ 0 w 130"/>
                <a:gd name="T13" fmla="*/ 83777 h 234"/>
                <a:gd name="T14" fmla="*/ 0 w 130"/>
                <a:gd name="T15" fmla="*/ 0 h 234"/>
                <a:gd name="T16" fmla="*/ 19478 w 130"/>
                <a:gd name="T17" fmla="*/ 39192 h 234"/>
                <a:gd name="T18" fmla="*/ 31872 w 130"/>
                <a:gd name="T19" fmla="*/ 24810 h 234"/>
                <a:gd name="T20" fmla="*/ 19478 w 130"/>
                <a:gd name="T21" fmla="*/ 11506 h 234"/>
                <a:gd name="T22" fmla="*/ 13811 w 130"/>
                <a:gd name="T23" fmla="*/ 11506 h 234"/>
                <a:gd name="T24" fmla="*/ 13811 w 130"/>
                <a:gd name="T25" fmla="*/ 39192 h 234"/>
                <a:gd name="T26" fmla="*/ 19478 w 130"/>
                <a:gd name="T27" fmla="*/ 39192 h 23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0" h="234">
                  <a:moveTo>
                    <a:pt x="0" y="0"/>
                  </a:moveTo>
                  <a:lnTo>
                    <a:pt x="60" y="0"/>
                  </a:lnTo>
                  <a:cubicBezTo>
                    <a:pt x="105" y="0"/>
                    <a:pt x="129" y="27"/>
                    <a:pt x="129" y="72"/>
                  </a:cubicBezTo>
                  <a:cubicBezTo>
                    <a:pt x="129" y="117"/>
                    <a:pt x="105" y="143"/>
                    <a:pt x="60" y="143"/>
                  </a:cubicBezTo>
                  <a:lnTo>
                    <a:pt x="39" y="143"/>
                  </a:lnTo>
                  <a:lnTo>
                    <a:pt x="39" y="233"/>
                  </a:lnTo>
                  <a:lnTo>
                    <a:pt x="0" y="233"/>
                  </a:lnTo>
                  <a:lnTo>
                    <a:pt x="0" y="0"/>
                  </a:lnTo>
                  <a:close/>
                  <a:moveTo>
                    <a:pt x="55" y="109"/>
                  </a:moveTo>
                  <a:cubicBezTo>
                    <a:pt x="79" y="109"/>
                    <a:pt x="90" y="96"/>
                    <a:pt x="90" y="69"/>
                  </a:cubicBezTo>
                  <a:cubicBezTo>
                    <a:pt x="90" y="43"/>
                    <a:pt x="79" y="32"/>
                    <a:pt x="55" y="32"/>
                  </a:cubicBezTo>
                  <a:lnTo>
                    <a:pt x="39" y="32"/>
                  </a:lnTo>
                  <a:lnTo>
                    <a:pt x="39" y="109"/>
                  </a:lnTo>
                  <a:lnTo>
                    <a:pt x="55"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4" name="Freeform 199">
              <a:extLst>
                <a:ext uri="{FF2B5EF4-FFF2-40B4-BE49-F238E27FC236}">
                  <a16:creationId xmlns:a16="http://schemas.microsoft.com/office/drawing/2014/main" id="{410A381A-0544-A144-A05E-384A4F0DF9E3}"/>
                </a:ext>
              </a:extLst>
            </p:cNvPr>
            <p:cNvSpPr>
              <a:spLocks noChangeArrowheads="1"/>
            </p:cNvSpPr>
            <p:nvPr/>
          </p:nvSpPr>
          <p:spPr bwMode="auto">
            <a:xfrm>
              <a:off x="4808538" y="4543425"/>
              <a:ext cx="47625" cy="63500"/>
            </a:xfrm>
            <a:custGeom>
              <a:avLst/>
              <a:gdLst>
                <a:gd name="T0" fmla="*/ 5817 w 131"/>
                <a:gd name="T1" fmla="*/ 5051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998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7" y="0"/>
                  </a:cubicBezTo>
                  <a:cubicBezTo>
                    <a:pt x="117" y="0"/>
                    <a:pt x="127" y="27"/>
                    <a:pt x="127" y="69"/>
                  </a:cubicBezTo>
                  <a:lnTo>
                    <a:pt x="127" y="143"/>
                  </a:lnTo>
                  <a:cubicBezTo>
                    <a:pt x="127" y="157"/>
                    <a:pt x="127" y="167"/>
                    <a:pt x="130" y="172"/>
                  </a:cubicBezTo>
                  <a:lnTo>
                    <a:pt x="96"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2" y="45"/>
                  </a:cubicBezTo>
                  <a:lnTo>
                    <a:pt x="16" y="14"/>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5" name="Freeform 200">
              <a:extLst>
                <a:ext uri="{FF2B5EF4-FFF2-40B4-BE49-F238E27FC236}">
                  <a16:creationId xmlns:a16="http://schemas.microsoft.com/office/drawing/2014/main" id="{EA9DD182-AF90-2C48-8C71-00AFB3909792}"/>
                </a:ext>
              </a:extLst>
            </p:cNvPr>
            <p:cNvSpPr>
              <a:spLocks noChangeArrowheads="1"/>
            </p:cNvSpPr>
            <p:nvPr/>
          </p:nvSpPr>
          <p:spPr bwMode="auto">
            <a:xfrm>
              <a:off x="4865688" y="4543425"/>
              <a:ext cx="46037"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3 w 128"/>
                <a:gd name="T13" fmla="*/ 0 h 176"/>
                <a:gd name="T14" fmla="*/ 45677 w 128"/>
                <a:gd name="T15" fmla="*/ 23091 h 176"/>
                <a:gd name="T16" fmla="*/ 45677 w 128"/>
                <a:gd name="T17" fmla="*/ 63139 h 176"/>
                <a:gd name="T18" fmla="*/ 32370 w 128"/>
                <a:gd name="T19" fmla="*/ 63139 h 176"/>
                <a:gd name="T20" fmla="*/ 32370 w 128"/>
                <a:gd name="T21" fmla="*/ 25977 h 176"/>
                <a:gd name="T22" fmla="*/ 24817 w 128"/>
                <a:gd name="T23" fmla="*/ 12628 h 176"/>
                <a:gd name="T24" fmla="*/ 15106 w 128"/>
                <a:gd name="T25" fmla="*/ 26699 h 176"/>
                <a:gd name="T26" fmla="*/ 15106 w 128"/>
                <a:gd name="T27" fmla="*/ 63139 h 176"/>
                <a:gd name="T28" fmla="*/ 1798 w 128"/>
                <a:gd name="T29" fmla="*/ 63139 h 176"/>
                <a:gd name="T30" fmla="*/ 1798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90" y="175"/>
                  </a:lnTo>
                  <a:lnTo>
                    <a:pt x="90" y="72"/>
                  </a:lnTo>
                  <a:cubicBezTo>
                    <a:pt x="90" y="45"/>
                    <a:pt x="85" y="35"/>
                    <a:pt x="69" y="35"/>
                  </a:cubicBezTo>
                  <a:cubicBezTo>
                    <a:pt x="48" y="35"/>
                    <a:pt x="42" y="53"/>
                    <a:pt x="42" y="74"/>
                  </a:cubicBezTo>
                  <a:lnTo>
                    <a:pt x="42" y="175"/>
                  </a:lnTo>
                  <a:lnTo>
                    <a:pt x="5" y="175"/>
                  </a:lnTo>
                  <a:lnTo>
                    <a:pt x="5"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6" name="Freeform 201">
              <a:extLst>
                <a:ext uri="{FF2B5EF4-FFF2-40B4-BE49-F238E27FC236}">
                  <a16:creationId xmlns:a16="http://schemas.microsoft.com/office/drawing/2014/main" id="{6FBB1B1C-9095-8F4F-8A5B-B574669EF511}"/>
                </a:ext>
              </a:extLst>
            </p:cNvPr>
            <p:cNvSpPr>
              <a:spLocks noChangeArrowheads="1"/>
            </p:cNvSpPr>
            <p:nvPr/>
          </p:nvSpPr>
          <p:spPr bwMode="auto">
            <a:xfrm>
              <a:off x="4919663"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3"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7" name="Freeform 202">
              <a:extLst>
                <a:ext uri="{FF2B5EF4-FFF2-40B4-BE49-F238E27FC236}">
                  <a16:creationId xmlns:a16="http://schemas.microsoft.com/office/drawing/2014/main" id="{2FA9FBD6-9ECF-3B4A-AE6E-BE170CCE9293}"/>
                </a:ext>
              </a:extLst>
            </p:cNvPr>
            <p:cNvSpPr>
              <a:spLocks noChangeArrowheads="1"/>
            </p:cNvSpPr>
            <p:nvPr/>
          </p:nvSpPr>
          <p:spPr bwMode="auto">
            <a:xfrm>
              <a:off x="4976813" y="4543425"/>
              <a:ext cx="74612" cy="63500"/>
            </a:xfrm>
            <a:custGeom>
              <a:avLst/>
              <a:gdLst>
                <a:gd name="T0" fmla="*/ 1076 w 208"/>
                <a:gd name="T1" fmla="*/ 11545 h 176"/>
                <a:gd name="T2" fmla="*/ 1076 w 208"/>
                <a:gd name="T3" fmla="*/ 1082 h 176"/>
                <a:gd name="T4" fmla="*/ 14348 w 208"/>
                <a:gd name="T5" fmla="*/ 1082 h 176"/>
                <a:gd name="T6" fmla="*/ 14348 w 208"/>
                <a:gd name="T7" fmla="*/ 10463 h 176"/>
                <a:gd name="T8" fmla="*/ 14348 w 208"/>
                <a:gd name="T9" fmla="*/ 10463 h 176"/>
                <a:gd name="T10" fmla="*/ 28338 w 208"/>
                <a:gd name="T11" fmla="*/ 0 h 176"/>
                <a:gd name="T12" fmla="*/ 42687 w 208"/>
                <a:gd name="T13" fmla="*/ 9741 h 176"/>
                <a:gd name="T14" fmla="*/ 58111 w 208"/>
                <a:gd name="T15" fmla="*/ 0 h 176"/>
                <a:gd name="T16" fmla="*/ 74253 w 208"/>
                <a:gd name="T17" fmla="*/ 24895 h 176"/>
                <a:gd name="T18" fmla="*/ 74253 w 208"/>
                <a:gd name="T19" fmla="*/ 63139 h 176"/>
                <a:gd name="T20" fmla="*/ 60622 w 208"/>
                <a:gd name="T21" fmla="*/ 63139 h 176"/>
                <a:gd name="T22" fmla="*/ 60622 w 208"/>
                <a:gd name="T23" fmla="*/ 23813 h 176"/>
                <a:gd name="T24" fmla="*/ 53089 w 208"/>
                <a:gd name="T25" fmla="*/ 12628 h 176"/>
                <a:gd name="T26" fmla="*/ 43763 w 208"/>
                <a:gd name="T27" fmla="*/ 25977 h 176"/>
                <a:gd name="T28" fmla="*/ 43763 w 208"/>
                <a:gd name="T29" fmla="*/ 63139 h 176"/>
                <a:gd name="T30" fmla="*/ 30490 w 208"/>
                <a:gd name="T31" fmla="*/ 63139 h 176"/>
                <a:gd name="T32" fmla="*/ 30490 w 208"/>
                <a:gd name="T33" fmla="*/ 23813 h 176"/>
                <a:gd name="T34" fmla="*/ 22958 w 208"/>
                <a:gd name="T35" fmla="*/ 12628 h 176"/>
                <a:gd name="T36" fmla="*/ 13272 w 208"/>
                <a:gd name="T37" fmla="*/ 25977 h 176"/>
                <a:gd name="T38" fmla="*/ 13272 w 208"/>
                <a:gd name="T39" fmla="*/ 63139 h 176"/>
                <a:gd name="T40" fmla="*/ 0 w 208"/>
                <a:gd name="T41" fmla="*/ 63139 h 176"/>
                <a:gd name="T42" fmla="*/ 0 w 208"/>
                <a:gd name="T43" fmla="*/ 11545 h 176"/>
                <a:gd name="T44" fmla="*/ 1076 w 208"/>
                <a:gd name="T45" fmla="*/ 11545 h 17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08" h="176">
                  <a:moveTo>
                    <a:pt x="3" y="32"/>
                  </a:moveTo>
                  <a:cubicBezTo>
                    <a:pt x="3" y="19"/>
                    <a:pt x="3" y="11"/>
                    <a:pt x="3" y="3"/>
                  </a:cubicBezTo>
                  <a:lnTo>
                    <a:pt x="40" y="3"/>
                  </a:lnTo>
                  <a:cubicBezTo>
                    <a:pt x="40" y="11"/>
                    <a:pt x="40" y="21"/>
                    <a:pt x="40" y="29"/>
                  </a:cubicBezTo>
                  <a:cubicBezTo>
                    <a:pt x="45" y="16"/>
                    <a:pt x="58" y="0"/>
                    <a:pt x="79" y="0"/>
                  </a:cubicBezTo>
                  <a:cubicBezTo>
                    <a:pt x="106" y="0"/>
                    <a:pt x="114" y="19"/>
                    <a:pt x="119" y="27"/>
                  </a:cubicBezTo>
                  <a:cubicBezTo>
                    <a:pt x="127" y="14"/>
                    <a:pt x="138" y="0"/>
                    <a:pt x="162" y="0"/>
                  </a:cubicBezTo>
                  <a:cubicBezTo>
                    <a:pt x="196" y="0"/>
                    <a:pt x="207" y="27"/>
                    <a:pt x="207" y="69"/>
                  </a:cubicBezTo>
                  <a:lnTo>
                    <a:pt x="207" y="175"/>
                  </a:lnTo>
                  <a:lnTo>
                    <a:pt x="169" y="175"/>
                  </a:lnTo>
                  <a:lnTo>
                    <a:pt x="169" y="66"/>
                  </a:lnTo>
                  <a:cubicBezTo>
                    <a:pt x="169" y="45"/>
                    <a:pt x="164" y="35"/>
                    <a:pt x="148" y="35"/>
                  </a:cubicBezTo>
                  <a:cubicBezTo>
                    <a:pt x="132" y="35"/>
                    <a:pt x="122" y="53"/>
                    <a:pt x="122" y="72"/>
                  </a:cubicBezTo>
                  <a:lnTo>
                    <a:pt x="122" y="175"/>
                  </a:lnTo>
                  <a:lnTo>
                    <a:pt x="85" y="175"/>
                  </a:lnTo>
                  <a:lnTo>
                    <a:pt x="85" y="66"/>
                  </a:lnTo>
                  <a:cubicBezTo>
                    <a:pt x="85" y="45"/>
                    <a:pt x="79" y="35"/>
                    <a:pt x="64" y="35"/>
                  </a:cubicBezTo>
                  <a:cubicBezTo>
                    <a:pt x="48" y="35"/>
                    <a:pt x="37" y="53"/>
                    <a:pt x="37" y="72"/>
                  </a:cubicBezTo>
                  <a:lnTo>
                    <a:pt x="37" y="175"/>
                  </a:lnTo>
                  <a:lnTo>
                    <a:pt x="0" y="175"/>
                  </a:lnTo>
                  <a:lnTo>
                    <a:pt x="0" y="32"/>
                  </a:lnTo>
                  <a:lnTo>
                    <a:pt x="3"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8" name="Freeform 203">
              <a:extLst>
                <a:ext uri="{FF2B5EF4-FFF2-40B4-BE49-F238E27FC236}">
                  <a16:creationId xmlns:a16="http://schemas.microsoft.com/office/drawing/2014/main" id="{22B81403-1BF2-1E42-A2C9-2A4963B146FF}"/>
                </a:ext>
              </a:extLst>
            </p:cNvPr>
            <p:cNvSpPr>
              <a:spLocks noChangeArrowheads="1"/>
            </p:cNvSpPr>
            <p:nvPr/>
          </p:nvSpPr>
          <p:spPr bwMode="auto">
            <a:xfrm>
              <a:off x="5062538" y="4543425"/>
              <a:ext cx="46037" cy="65088"/>
            </a:xfrm>
            <a:custGeom>
              <a:avLst/>
              <a:gdLst>
                <a:gd name="T0" fmla="*/ 42825 w 129"/>
                <a:gd name="T1" fmla="*/ 60725 h 179"/>
                <a:gd name="T2" fmla="*/ 26052 w 129"/>
                <a:gd name="T3" fmla="*/ 64724 h 179"/>
                <a:gd name="T4" fmla="*/ 0 w 129"/>
                <a:gd name="T5" fmla="*/ 32726 h 179"/>
                <a:gd name="T6" fmla="*/ 23197 w 129"/>
                <a:gd name="T7" fmla="*/ 0 h 179"/>
                <a:gd name="T8" fmla="*/ 45680 w 129"/>
                <a:gd name="T9" fmla="*/ 33817 h 179"/>
                <a:gd name="T10" fmla="*/ 45680 w 129"/>
                <a:gd name="T11" fmla="*/ 36726 h 179"/>
                <a:gd name="T12" fmla="*/ 13204 w 129"/>
                <a:gd name="T13" fmla="*/ 36726 h 179"/>
                <a:gd name="T14" fmla="*/ 26766 w 129"/>
                <a:gd name="T15" fmla="*/ 54179 h 179"/>
                <a:gd name="T16" fmla="*/ 42111 w 129"/>
                <a:gd name="T17" fmla="*/ 49089 h 179"/>
                <a:gd name="T18" fmla="*/ 42825 w 129"/>
                <a:gd name="T19" fmla="*/ 60725 h 179"/>
                <a:gd name="T20" fmla="*/ 32476 w 129"/>
                <a:gd name="T21" fmla="*/ 26908 h 179"/>
                <a:gd name="T22" fmla="*/ 23197 w 129"/>
                <a:gd name="T23" fmla="*/ 10545 h 179"/>
                <a:gd name="T24" fmla="*/ 13204 w 129"/>
                <a:gd name="T25" fmla="*/ 26908 h 179"/>
                <a:gd name="T26" fmla="*/ 32476 w 129"/>
                <a:gd name="T27" fmla="*/ 26908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9" h="179">
                  <a:moveTo>
                    <a:pt x="120" y="167"/>
                  </a:moveTo>
                  <a:cubicBezTo>
                    <a:pt x="113" y="170"/>
                    <a:pt x="97" y="178"/>
                    <a:pt x="73" y="178"/>
                  </a:cubicBezTo>
                  <a:cubicBezTo>
                    <a:pt x="24" y="178"/>
                    <a:pt x="0" y="138"/>
                    <a:pt x="0" y="90"/>
                  </a:cubicBezTo>
                  <a:cubicBezTo>
                    <a:pt x="0" y="40"/>
                    <a:pt x="24" y="0"/>
                    <a:pt x="65" y="0"/>
                  </a:cubicBezTo>
                  <a:cubicBezTo>
                    <a:pt x="99" y="0"/>
                    <a:pt x="128" y="21"/>
                    <a:pt x="128" y="93"/>
                  </a:cubicBezTo>
                  <a:lnTo>
                    <a:pt x="128" y="101"/>
                  </a:lnTo>
                  <a:lnTo>
                    <a:pt x="37" y="101"/>
                  </a:lnTo>
                  <a:cubicBezTo>
                    <a:pt x="37" y="130"/>
                    <a:pt x="47" y="149"/>
                    <a:pt x="75" y="149"/>
                  </a:cubicBezTo>
                  <a:cubicBezTo>
                    <a:pt x="99" y="149"/>
                    <a:pt x="110" y="141"/>
                    <a:pt x="118" y="135"/>
                  </a:cubicBezTo>
                  <a:lnTo>
                    <a:pt x="120" y="167"/>
                  </a:lnTo>
                  <a:close/>
                  <a:moveTo>
                    <a:pt x="91" y="74"/>
                  </a:moveTo>
                  <a:cubicBezTo>
                    <a:pt x="91" y="45"/>
                    <a:pt x="83" y="29"/>
                    <a:pt x="65" y="29"/>
                  </a:cubicBezTo>
                  <a:cubicBezTo>
                    <a:pt x="45" y="29"/>
                    <a:pt x="37" y="53"/>
                    <a:pt x="37" y="74"/>
                  </a:cubicBezTo>
                  <a:lnTo>
                    <a:pt x="91"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9" name="Freeform 204">
              <a:extLst>
                <a:ext uri="{FF2B5EF4-FFF2-40B4-BE49-F238E27FC236}">
                  <a16:creationId xmlns:a16="http://schemas.microsoft.com/office/drawing/2014/main" id="{1DB10567-F510-6145-883E-15F0E2924632}"/>
                </a:ext>
              </a:extLst>
            </p:cNvPr>
            <p:cNvSpPr>
              <a:spLocks noChangeArrowheads="1"/>
            </p:cNvSpPr>
            <p:nvPr/>
          </p:nvSpPr>
          <p:spPr bwMode="auto">
            <a:xfrm>
              <a:off x="5118100" y="4543425"/>
              <a:ext cx="28575" cy="63500"/>
            </a:xfrm>
            <a:custGeom>
              <a:avLst/>
              <a:gdLst>
                <a:gd name="T0" fmla="*/ 0 w 80"/>
                <a:gd name="T1" fmla="*/ 1082 h 176"/>
                <a:gd name="T2" fmla="*/ 12144 w 80"/>
                <a:gd name="T3" fmla="*/ 1082 h 176"/>
                <a:gd name="T4" fmla="*/ 12144 w 80"/>
                <a:gd name="T5" fmla="*/ 12628 h 176"/>
                <a:gd name="T6" fmla="*/ 26432 w 80"/>
                <a:gd name="T7" fmla="*/ 0 h 176"/>
                <a:gd name="T8" fmla="*/ 28218 w 80"/>
                <a:gd name="T9" fmla="*/ 0 h 176"/>
                <a:gd name="T10" fmla="*/ 28218 w 80"/>
                <a:gd name="T11" fmla="*/ 14432 h 176"/>
                <a:gd name="T12" fmla="*/ 24289 w 80"/>
                <a:gd name="T13" fmla="*/ 13349 h 176"/>
                <a:gd name="T14" fmla="*/ 13216 w 80"/>
                <a:gd name="T15" fmla="*/ 28864 h 176"/>
                <a:gd name="T16" fmla="*/ 13216 w 80"/>
                <a:gd name="T17" fmla="*/ 63139 h 176"/>
                <a:gd name="T18" fmla="*/ 0 w 80"/>
                <a:gd name="T19" fmla="*/ 63139 h 176"/>
                <a:gd name="T20" fmla="*/ 0 w 80"/>
                <a:gd name="T21" fmla="*/ 11545 h 176"/>
                <a:gd name="T22" fmla="*/ 0 w 80"/>
                <a:gd name="T23" fmla="*/ 1082 h 1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0" h="176">
                  <a:moveTo>
                    <a:pt x="0" y="3"/>
                  </a:moveTo>
                  <a:lnTo>
                    <a:pt x="34" y="3"/>
                  </a:lnTo>
                  <a:lnTo>
                    <a:pt x="34" y="35"/>
                  </a:lnTo>
                  <a:cubicBezTo>
                    <a:pt x="39" y="21"/>
                    <a:pt x="50" y="0"/>
                    <a:pt x="74" y="0"/>
                  </a:cubicBezTo>
                  <a:lnTo>
                    <a:pt x="79" y="0"/>
                  </a:lnTo>
                  <a:lnTo>
                    <a:pt x="79" y="40"/>
                  </a:lnTo>
                  <a:cubicBezTo>
                    <a:pt x="76" y="40"/>
                    <a:pt x="71" y="37"/>
                    <a:pt x="68" y="37"/>
                  </a:cubicBezTo>
                  <a:cubicBezTo>
                    <a:pt x="53" y="37"/>
                    <a:pt x="37" y="48"/>
                    <a:pt x="37" y="80"/>
                  </a:cubicBezTo>
                  <a:lnTo>
                    <a:pt x="37" y="175"/>
                  </a:lnTo>
                  <a:lnTo>
                    <a:pt x="0" y="175"/>
                  </a:lnTo>
                  <a:lnTo>
                    <a:pt x="0" y="32"/>
                  </a:lnTo>
                  <a:lnTo>
                    <a:pt x="0" y="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0" name="Freeform 205">
              <a:extLst>
                <a:ext uri="{FF2B5EF4-FFF2-40B4-BE49-F238E27FC236}">
                  <a16:creationId xmlns:a16="http://schemas.microsoft.com/office/drawing/2014/main" id="{AC55EF7E-D73F-A44F-890C-44B8A7C0E9EC}"/>
                </a:ext>
              </a:extLst>
            </p:cNvPr>
            <p:cNvSpPr>
              <a:spLocks noChangeArrowheads="1"/>
            </p:cNvSpPr>
            <p:nvPr/>
          </p:nvSpPr>
          <p:spPr bwMode="auto">
            <a:xfrm>
              <a:off x="5157788" y="4519613"/>
              <a:ext cx="14287" cy="88900"/>
            </a:xfrm>
            <a:custGeom>
              <a:avLst/>
              <a:gdLst>
                <a:gd name="T0" fmla="*/ 0 w 41"/>
                <a:gd name="T1" fmla="*/ 0 h 245"/>
                <a:gd name="T2" fmla="*/ 13939 w 41"/>
                <a:gd name="T3" fmla="*/ 0 h 245"/>
                <a:gd name="T4" fmla="*/ 13939 w 41"/>
                <a:gd name="T5" fmla="*/ 14514 h 245"/>
                <a:gd name="T6" fmla="*/ 0 w 41"/>
                <a:gd name="T7" fmla="*/ 14514 h 245"/>
                <a:gd name="T8" fmla="*/ 0 w 41"/>
                <a:gd name="T9" fmla="*/ 0 h 245"/>
                <a:gd name="T10" fmla="*/ 0 w 41"/>
                <a:gd name="T11" fmla="*/ 26126 h 245"/>
                <a:gd name="T12" fmla="*/ 12893 w 41"/>
                <a:gd name="T13" fmla="*/ 26126 h 245"/>
                <a:gd name="T14" fmla="*/ 12893 w 41"/>
                <a:gd name="T15" fmla="*/ 88537 h 245"/>
                <a:gd name="T16" fmla="*/ 0 w 41"/>
                <a:gd name="T17" fmla="*/ 88537 h 245"/>
                <a:gd name="T18" fmla="*/ 0 w 41"/>
                <a:gd name="T19" fmla="*/ 26126 h 24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1" h="245">
                  <a:moveTo>
                    <a:pt x="0" y="0"/>
                  </a:moveTo>
                  <a:lnTo>
                    <a:pt x="40" y="0"/>
                  </a:lnTo>
                  <a:lnTo>
                    <a:pt x="40" y="40"/>
                  </a:lnTo>
                  <a:lnTo>
                    <a:pt x="0" y="40"/>
                  </a:lnTo>
                  <a:lnTo>
                    <a:pt x="0" y="0"/>
                  </a:lnTo>
                  <a:close/>
                  <a:moveTo>
                    <a:pt x="0" y="72"/>
                  </a:moveTo>
                  <a:lnTo>
                    <a:pt x="37" y="72"/>
                  </a:lnTo>
                  <a:lnTo>
                    <a:pt x="37" y="244"/>
                  </a:lnTo>
                  <a:lnTo>
                    <a:pt x="0" y="244"/>
                  </a:lnTo>
                  <a:lnTo>
                    <a:pt x="0" y="7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1" name="Freeform 206">
              <a:extLst>
                <a:ext uri="{FF2B5EF4-FFF2-40B4-BE49-F238E27FC236}">
                  <a16:creationId xmlns:a16="http://schemas.microsoft.com/office/drawing/2014/main" id="{B0223F4C-7470-3342-B4B7-72047D0FADC7}"/>
                </a:ext>
              </a:extLst>
            </p:cNvPr>
            <p:cNvSpPr>
              <a:spLocks noChangeArrowheads="1"/>
            </p:cNvSpPr>
            <p:nvPr/>
          </p:nvSpPr>
          <p:spPr bwMode="auto">
            <a:xfrm>
              <a:off x="5183188" y="4545013"/>
              <a:ext cx="39687" cy="63500"/>
            </a:xfrm>
            <a:custGeom>
              <a:avLst/>
              <a:gdLst>
                <a:gd name="T0" fmla="*/ 39333 w 112"/>
                <a:gd name="T1" fmla="*/ 60289 h 178"/>
                <a:gd name="T2" fmla="*/ 26222 w 112"/>
                <a:gd name="T3" fmla="*/ 63143 h 178"/>
                <a:gd name="T4" fmla="*/ 0 w 112"/>
                <a:gd name="T5" fmla="*/ 32107 h 178"/>
                <a:gd name="T6" fmla="*/ 26930 w 112"/>
                <a:gd name="T7" fmla="*/ 0 h 178"/>
                <a:gd name="T8" fmla="*/ 39333 w 112"/>
                <a:gd name="T9" fmla="*/ 2854 h 178"/>
                <a:gd name="T10" fmla="*/ 38270 w 112"/>
                <a:gd name="T11" fmla="*/ 13199 h 178"/>
                <a:gd name="T12" fmla="*/ 29057 w 112"/>
                <a:gd name="T13" fmla="*/ 10346 h 178"/>
                <a:gd name="T14" fmla="*/ 13820 w 112"/>
                <a:gd name="T15" fmla="*/ 31037 h 178"/>
                <a:gd name="T16" fmla="*/ 29057 w 112"/>
                <a:gd name="T17" fmla="*/ 51014 h 178"/>
                <a:gd name="T18" fmla="*/ 38270 w 112"/>
                <a:gd name="T19" fmla="*/ 48160 h 178"/>
                <a:gd name="T20" fmla="*/ 39333 w 112"/>
                <a:gd name="T21" fmla="*/ 60289 h 17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12" h="178">
                  <a:moveTo>
                    <a:pt x="111" y="169"/>
                  </a:moveTo>
                  <a:cubicBezTo>
                    <a:pt x="103" y="172"/>
                    <a:pt x="90" y="177"/>
                    <a:pt x="74" y="177"/>
                  </a:cubicBezTo>
                  <a:cubicBezTo>
                    <a:pt x="21" y="177"/>
                    <a:pt x="0" y="138"/>
                    <a:pt x="0" y="90"/>
                  </a:cubicBezTo>
                  <a:cubicBezTo>
                    <a:pt x="0" y="40"/>
                    <a:pt x="23" y="0"/>
                    <a:pt x="76" y="0"/>
                  </a:cubicBezTo>
                  <a:cubicBezTo>
                    <a:pt x="90" y="0"/>
                    <a:pt x="103" y="5"/>
                    <a:pt x="111" y="8"/>
                  </a:cubicBezTo>
                  <a:lnTo>
                    <a:pt x="108" y="37"/>
                  </a:lnTo>
                  <a:cubicBezTo>
                    <a:pt x="100" y="34"/>
                    <a:pt x="92" y="29"/>
                    <a:pt x="82" y="29"/>
                  </a:cubicBezTo>
                  <a:cubicBezTo>
                    <a:pt x="53" y="29"/>
                    <a:pt x="39" y="50"/>
                    <a:pt x="39" y="87"/>
                  </a:cubicBezTo>
                  <a:cubicBezTo>
                    <a:pt x="39" y="119"/>
                    <a:pt x="53" y="143"/>
                    <a:pt x="82" y="143"/>
                  </a:cubicBezTo>
                  <a:cubicBezTo>
                    <a:pt x="90" y="143"/>
                    <a:pt x="103" y="138"/>
                    <a:pt x="108" y="135"/>
                  </a:cubicBezTo>
                  <a:lnTo>
                    <a:pt x="111" y="16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2" name="Freeform 207">
              <a:extLst>
                <a:ext uri="{FF2B5EF4-FFF2-40B4-BE49-F238E27FC236}">
                  <a16:creationId xmlns:a16="http://schemas.microsoft.com/office/drawing/2014/main" id="{EA52394D-1B96-6244-A422-A4893B59AFAE}"/>
                </a:ext>
              </a:extLst>
            </p:cNvPr>
            <p:cNvSpPr>
              <a:spLocks noChangeArrowheads="1"/>
            </p:cNvSpPr>
            <p:nvPr/>
          </p:nvSpPr>
          <p:spPr bwMode="auto">
            <a:xfrm>
              <a:off x="5227638" y="4543425"/>
              <a:ext cx="47625" cy="63500"/>
            </a:xfrm>
            <a:custGeom>
              <a:avLst/>
              <a:gdLst>
                <a:gd name="T0" fmla="*/ 5817 w 131"/>
                <a:gd name="T1" fmla="*/ 5051 h 176"/>
                <a:gd name="T2" fmla="*/ 23994 w 131"/>
                <a:gd name="T3" fmla="*/ 0 h 176"/>
                <a:gd name="T4" fmla="*/ 46171 w 131"/>
                <a:gd name="T5" fmla="*/ 24895 h 176"/>
                <a:gd name="T6" fmla="*/ 46171 w 131"/>
                <a:gd name="T7" fmla="*/ 51594 h 176"/>
                <a:gd name="T8" fmla="*/ 47261 w 131"/>
                <a:gd name="T9" fmla="*/ 62057 h 176"/>
                <a:gd name="T10" fmla="*/ 34537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2009 h 176"/>
                <a:gd name="T24" fmla="*/ 23267 w 131"/>
                <a:gd name="T25" fmla="*/ 10463 h 176"/>
                <a:gd name="T26" fmla="*/ 7635 w 131"/>
                <a:gd name="T27" fmla="*/ 16236 h 176"/>
                <a:gd name="T28" fmla="*/ 5817 w 131"/>
                <a:gd name="T29" fmla="*/ 5051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4"/>
                  </a:moveTo>
                  <a:cubicBezTo>
                    <a:pt x="27" y="8"/>
                    <a:pt x="42" y="0"/>
                    <a:pt x="66" y="0"/>
                  </a:cubicBezTo>
                  <a:cubicBezTo>
                    <a:pt x="117" y="0"/>
                    <a:pt x="127" y="27"/>
                    <a:pt x="127" y="69"/>
                  </a:cubicBezTo>
                  <a:lnTo>
                    <a:pt x="127" y="143"/>
                  </a:lnTo>
                  <a:cubicBezTo>
                    <a:pt x="127" y="157"/>
                    <a:pt x="127" y="167"/>
                    <a:pt x="130" y="172"/>
                  </a:cubicBezTo>
                  <a:lnTo>
                    <a:pt x="95" y="172"/>
                  </a:lnTo>
                  <a:cubicBezTo>
                    <a:pt x="93" y="164"/>
                    <a:pt x="93" y="157"/>
                    <a:pt x="93" y="149"/>
                  </a:cubicBezTo>
                  <a:cubicBezTo>
                    <a:pt x="82" y="162"/>
                    <a:pt x="72" y="175"/>
                    <a:pt x="48" y="175"/>
                  </a:cubicBezTo>
                  <a:cubicBezTo>
                    <a:pt x="24" y="175"/>
                    <a:pt x="0" y="157"/>
                    <a:pt x="0" y="125"/>
                  </a:cubicBezTo>
                  <a:cubicBezTo>
                    <a:pt x="0" y="77"/>
                    <a:pt x="35" y="66"/>
                    <a:pt x="85" y="66"/>
                  </a:cubicBezTo>
                  <a:lnTo>
                    <a:pt x="93" y="66"/>
                  </a:lnTo>
                  <a:lnTo>
                    <a:pt x="93" y="61"/>
                  </a:lnTo>
                  <a:cubicBezTo>
                    <a:pt x="93" y="45"/>
                    <a:pt x="85" y="29"/>
                    <a:pt x="64" y="29"/>
                  </a:cubicBezTo>
                  <a:cubicBezTo>
                    <a:pt x="45" y="29"/>
                    <a:pt x="27" y="40"/>
                    <a:pt x="21" y="45"/>
                  </a:cubicBezTo>
                  <a:lnTo>
                    <a:pt x="16" y="14"/>
                  </a:lnTo>
                  <a:close/>
                  <a:moveTo>
                    <a:pt x="90" y="90"/>
                  </a:moveTo>
                  <a:cubicBezTo>
                    <a:pt x="58"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3" name="Freeform 208">
              <a:extLst>
                <a:ext uri="{FF2B5EF4-FFF2-40B4-BE49-F238E27FC236}">
                  <a16:creationId xmlns:a16="http://schemas.microsoft.com/office/drawing/2014/main" id="{A86FC5FB-F128-CB41-9DD3-11C268EC6D0D}"/>
                </a:ext>
              </a:extLst>
            </p:cNvPr>
            <p:cNvSpPr>
              <a:spLocks noChangeArrowheads="1"/>
            </p:cNvSpPr>
            <p:nvPr/>
          </p:nvSpPr>
          <p:spPr bwMode="auto">
            <a:xfrm>
              <a:off x="5286375" y="4543425"/>
              <a:ext cx="46038" cy="63500"/>
            </a:xfrm>
            <a:custGeom>
              <a:avLst/>
              <a:gdLst>
                <a:gd name="T0" fmla="*/ 0 w 128"/>
                <a:gd name="T1" fmla="*/ 11545 h 176"/>
                <a:gd name="T2" fmla="*/ 0 w 128"/>
                <a:gd name="T3" fmla="*/ 1082 h 176"/>
                <a:gd name="T4" fmla="*/ 13308 w 128"/>
                <a:gd name="T5" fmla="*/ 1082 h 176"/>
                <a:gd name="T6" fmla="*/ 13308 w 128"/>
                <a:gd name="T7" fmla="*/ 10463 h 176"/>
                <a:gd name="T8" fmla="*/ 13308 w 128"/>
                <a:gd name="T9" fmla="*/ 10463 h 176"/>
                <a:gd name="T10" fmla="*/ 13308 w 128"/>
                <a:gd name="T11" fmla="*/ 10463 h 176"/>
                <a:gd name="T12" fmla="*/ 28414 w 128"/>
                <a:gd name="T13" fmla="*/ 0 h 176"/>
                <a:gd name="T14" fmla="*/ 45678 w 128"/>
                <a:gd name="T15" fmla="*/ 23091 h 176"/>
                <a:gd name="T16" fmla="*/ 45678 w 128"/>
                <a:gd name="T17" fmla="*/ 63139 h 176"/>
                <a:gd name="T18" fmla="*/ 31291 w 128"/>
                <a:gd name="T19" fmla="*/ 63139 h 176"/>
                <a:gd name="T20" fmla="*/ 31291 w 128"/>
                <a:gd name="T21" fmla="*/ 25977 h 176"/>
                <a:gd name="T22" fmla="*/ 23738 w 128"/>
                <a:gd name="T23" fmla="*/ 12628 h 176"/>
                <a:gd name="T24" fmla="*/ 14027 w 128"/>
                <a:gd name="T25" fmla="*/ 26699 h 176"/>
                <a:gd name="T26" fmla="*/ 14027 w 128"/>
                <a:gd name="T27" fmla="*/ 63139 h 176"/>
                <a:gd name="T28" fmla="*/ 719 w 128"/>
                <a:gd name="T29" fmla="*/ 63139 h 176"/>
                <a:gd name="T30" fmla="*/ 719 w 128"/>
                <a:gd name="T31" fmla="*/ 11545 h 176"/>
                <a:gd name="T32" fmla="*/ 0 w 128"/>
                <a:gd name="T33" fmla="*/ 11545 h 1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176">
                  <a:moveTo>
                    <a:pt x="0" y="32"/>
                  </a:moveTo>
                  <a:cubicBezTo>
                    <a:pt x="0" y="21"/>
                    <a:pt x="0" y="11"/>
                    <a:pt x="0" y="3"/>
                  </a:cubicBezTo>
                  <a:lnTo>
                    <a:pt x="37" y="3"/>
                  </a:lnTo>
                  <a:cubicBezTo>
                    <a:pt x="37" y="11"/>
                    <a:pt x="37" y="21"/>
                    <a:pt x="37" y="29"/>
                  </a:cubicBezTo>
                  <a:cubicBezTo>
                    <a:pt x="42" y="19"/>
                    <a:pt x="53" y="0"/>
                    <a:pt x="79" y="0"/>
                  </a:cubicBezTo>
                  <a:cubicBezTo>
                    <a:pt x="116" y="0"/>
                    <a:pt x="127" y="29"/>
                    <a:pt x="127" y="64"/>
                  </a:cubicBezTo>
                  <a:lnTo>
                    <a:pt x="127" y="175"/>
                  </a:lnTo>
                  <a:lnTo>
                    <a:pt x="87" y="175"/>
                  </a:lnTo>
                  <a:lnTo>
                    <a:pt x="87" y="72"/>
                  </a:lnTo>
                  <a:cubicBezTo>
                    <a:pt x="87" y="45"/>
                    <a:pt x="82" y="35"/>
                    <a:pt x="66" y="35"/>
                  </a:cubicBezTo>
                  <a:cubicBezTo>
                    <a:pt x="45" y="35"/>
                    <a:pt x="39" y="53"/>
                    <a:pt x="39" y="74"/>
                  </a:cubicBezTo>
                  <a:lnTo>
                    <a:pt x="39" y="175"/>
                  </a:lnTo>
                  <a:lnTo>
                    <a:pt x="2" y="175"/>
                  </a:lnTo>
                  <a:lnTo>
                    <a:pt x="2" y="32"/>
                  </a:lnTo>
                  <a:lnTo>
                    <a:pt x="0" y="3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4" name="Freeform 209">
              <a:extLst>
                <a:ext uri="{FF2B5EF4-FFF2-40B4-BE49-F238E27FC236}">
                  <a16:creationId xmlns:a16="http://schemas.microsoft.com/office/drawing/2014/main" id="{EEEE105E-8B84-DC4B-AD9F-8D242B40E2EA}"/>
                </a:ext>
              </a:extLst>
            </p:cNvPr>
            <p:cNvSpPr>
              <a:spLocks noChangeArrowheads="1"/>
            </p:cNvSpPr>
            <p:nvPr/>
          </p:nvSpPr>
          <p:spPr bwMode="auto">
            <a:xfrm>
              <a:off x="5340350" y="4543425"/>
              <a:ext cx="46038" cy="63500"/>
            </a:xfrm>
            <a:custGeom>
              <a:avLst/>
              <a:gdLst>
                <a:gd name="T0" fmla="*/ 5312 w 130"/>
                <a:gd name="T1" fmla="*/ 5051 h 176"/>
                <a:gd name="T2" fmla="*/ 23373 w 130"/>
                <a:gd name="T3" fmla="*/ 0 h 176"/>
                <a:gd name="T4" fmla="*/ 44976 w 130"/>
                <a:gd name="T5" fmla="*/ 24895 h 176"/>
                <a:gd name="T6" fmla="*/ 44976 w 130"/>
                <a:gd name="T7" fmla="*/ 51594 h 176"/>
                <a:gd name="T8" fmla="*/ 45684 w 130"/>
                <a:gd name="T9" fmla="*/ 62057 h 176"/>
                <a:gd name="T10" fmla="*/ 33643 w 130"/>
                <a:gd name="T11" fmla="*/ 62057 h 176"/>
                <a:gd name="T12" fmla="*/ 32581 w 130"/>
                <a:gd name="T13" fmla="*/ 53759 h 176"/>
                <a:gd name="T14" fmla="*/ 16645 w 130"/>
                <a:gd name="T15" fmla="*/ 63139 h 176"/>
                <a:gd name="T16" fmla="*/ 0 w 130"/>
                <a:gd name="T17" fmla="*/ 45099 h 176"/>
                <a:gd name="T18" fmla="*/ 29748 w 130"/>
                <a:gd name="T19" fmla="*/ 23813 h 176"/>
                <a:gd name="T20" fmla="*/ 32581 w 130"/>
                <a:gd name="T21" fmla="*/ 23813 h 176"/>
                <a:gd name="T22" fmla="*/ 32581 w 130"/>
                <a:gd name="T23" fmla="*/ 22009 h 176"/>
                <a:gd name="T24" fmla="*/ 22311 w 130"/>
                <a:gd name="T25" fmla="*/ 10463 h 176"/>
                <a:gd name="T26" fmla="*/ 7437 w 130"/>
                <a:gd name="T27" fmla="*/ 16236 h 176"/>
                <a:gd name="T28" fmla="*/ 5312 w 130"/>
                <a:gd name="T29" fmla="*/ 5051 h 176"/>
                <a:gd name="T30" fmla="*/ 30810 w 130"/>
                <a:gd name="T31" fmla="*/ 32472 h 176"/>
                <a:gd name="T32" fmla="*/ 12041 w 130"/>
                <a:gd name="T33" fmla="*/ 44017 h 176"/>
                <a:gd name="T34" fmla="*/ 20540 w 130"/>
                <a:gd name="T35" fmla="*/ 53759 h 176"/>
                <a:gd name="T36" fmla="*/ 31872 w 130"/>
                <a:gd name="T37" fmla="*/ 35358 h 176"/>
                <a:gd name="T38" fmla="*/ 31872 w 130"/>
                <a:gd name="T39" fmla="*/ 32472 h 176"/>
                <a:gd name="T40" fmla="*/ 30810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5" y="14"/>
                  </a:moveTo>
                  <a:cubicBezTo>
                    <a:pt x="26" y="8"/>
                    <a:pt x="42" y="0"/>
                    <a:pt x="66" y="0"/>
                  </a:cubicBezTo>
                  <a:cubicBezTo>
                    <a:pt x="116" y="0"/>
                    <a:pt x="127" y="27"/>
                    <a:pt x="127" y="69"/>
                  </a:cubicBezTo>
                  <a:lnTo>
                    <a:pt x="127" y="143"/>
                  </a:lnTo>
                  <a:cubicBezTo>
                    <a:pt x="127" y="157"/>
                    <a:pt x="127" y="167"/>
                    <a:pt x="129" y="172"/>
                  </a:cubicBezTo>
                  <a:lnTo>
                    <a:pt x="95" y="172"/>
                  </a:lnTo>
                  <a:cubicBezTo>
                    <a:pt x="92" y="164"/>
                    <a:pt x="92" y="157"/>
                    <a:pt x="92" y="149"/>
                  </a:cubicBezTo>
                  <a:cubicBezTo>
                    <a:pt x="82" y="162"/>
                    <a:pt x="71" y="175"/>
                    <a:pt x="47" y="175"/>
                  </a:cubicBezTo>
                  <a:cubicBezTo>
                    <a:pt x="23" y="175"/>
                    <a:pt x="0" y="157"/>
                    <a:pt x="0" y="125"/>
                  </a:cubicBezTo>
                  <a:cubicBezTo>
                    <a:pt x="0" y="77"/>
                    <a:pt x="34" y="66"/>
                    <a:pt x="84" y="66"/>
                  </a:cubicBezTo>
                  <a:lnTo>
                    <a:pt x="92" y="66"/>
                  </a:lnTo>
                  <a:lnTo>
                    <a:pt x="92" y="61"/>
                  </a:lnTo>
                  <a:cubicBezTo>
                    <a:pt x="92" y="45"/>
                    <a:pt x="84" y="29"/>
                    <a:pt x="63" y="29"/>
                  </a:cubicBezTo>
                  <a:cubicBezTo>
                    <a:pt x="45" y="29"/>
                    <a:pt x="26" y="40"/>
                    <a:pt x="21" y="45"/>
                  </a:cubicBezTo>
                  <a:lnTo>
                    <a:pt x="15" y="14"/>
                  </a:lnTo>
                  <a:close/>
                  <a:moveTo>
                    <a:pt x="87" y="90"/>
                  </a:moveTo>
                  <a:cubicBezTo>
                    <a:pt x="55" y="90"/>
                    <a:pt x="34" y="98"/>
                    <a:pt x="34" y="122"/>
                  </a:cubicBezTo>
                  <a:cubicBezTo>
                    <a:pt x="34" y="138"/>
                    <a:pt x="45" y="149"/>
                    <a:pt x="58" y="149"/>
                  </a:cubicBezTo>
                  <a:cubicBezTo>
                    <a:pt x="82" y="149"/>
                    <a:pt x="90" y="130"/>
                    <a:pt x="90" y="98"/>
                  </a:cubicBezTo>
                  <a:lnTo>
                    <a:pt x="90" y="90"/>
                  </a:lnTo>
                  <a:lnTo>
                    <a:pt x="87"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5" name="Freeform 210">
              <a:extLst>
                <a:ext uri="{FF2B5EF4-FFF2-40B4-BE49-F238E27FC236}">
                  <a16:creationId xmlns:a16="http://schemas.microsoft.com/office/drawing/2014/main" id="{0A177B65-5B71-1B4C-9AC6-9F1ED9901466}"/>
                </a:ext>
              </a:extLst>
            </p:cNvPr>
            <p:cNvSpPr>
              <a:spLocks noChangeArrowheads="1"/>
            </p:cNvSpPr>
            <p:nvPr/>
          </p:nvSpPr>
          <p:spPr bwMode="auto">
            <a:xfrm>
              <a:off x="4759325"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19902 w 136"/>
                <a:gd name="T9" fmla="*/ 91715 h 256"/>
                <a:gd name="T10" fmla="*/ 0 w 136"/>
                <a:gd name="T11" fmla="*/ 60065 h 256"/>
                <a:gd name="T12" fmla="*/ 19902 w 136"/>
                <a:gd name="T13" fmla="*/ 27694 h 256"/>
                <a:gd name="T14" fmla="*/ 35462 w 136"/>
                <a:gd name="T15" fmla="*/ 37405 h 256"/>
                <a:gd name="T16" fmla="*/ 35462 w 136"/>
                <a:gd name="T17" fmla="*/ 0 h 256"/>
                <a:gd name="T18" fmla="*/ 48851 w 136"/>
                <a:gd name="T19" fmla="*/ 0 h 256"/>
                <a:gd name="T20" fmla="*/ 48851 w 136"/>
                <a:gd name="T21" fmla="*/ 80206 h 256"/>
                <a:gd name="T22" fmla="*/ 23883 w 136"/>
                <a:gd name="T23" fmla="*/ 81285 h 256"/>
                <a:gd name="T24" fmla="*/ 34377 w 136"/>
                <a:gd name="T25" fmla="*/ 60065 h 256"/>
                <a:gd name="T26" fmla="*/ 23883 w 136"/>
                <a:gd name="T27" fmla="*/ 39204 h 256"/>
                <a:gd name="T28" fmla="*/ 13389 w 136"/>
                <a:gd name="T29" fmla="*/ 59345 h 256"/>
                <a:gd name="T30" fmla="*/ 23883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2" y="241"/>
                    <a:pt x="79" y="255"/>
                    <a:pt x="55" y="255"/>
                  </a:cubicBezTo>
                  <a:cubicBezTo>
                    <a:pt x="16" y="255"/>
                    <a:pt x="0" y="215"/>
                    <a:pt x="0" y="167"/>
                  </a:cubicBezTo>
                  <a:cubicBezTo>
                    <a:pt x="0" y="112"/>
                    <a:pt x="21" y="77"/>
                    <a:pt x="55" y="77"/>
                  </a:cubicBezTo>
                  <a:cubicBezTo>
                    <a:pt x="79" y="77"/>
                    <a:pt x="90" y="90"/>
                    <a:pt x="98" y="104"/>
                  </a:cubicBezTo>
                  <a:lnTo>
                    <a:pt x="98" y="0"/>
                  </a:lnTo>
                  <a:lnTo>
                    <a:pt x="135" y="0"/>
                  </a:lnTo>
                  <a:lnTo>
                    <a:pt x="135" y="223"/>
                  </a:lnTo>
                  <a:close/>
                  <a:moveTo>
                    <a:pt x="66" y="226"/>
                  </a:moveTo>
                  <a:cubicBezTo>
                    <a:pt x="90" y="226"/>
                    <a:pt x="95" y="199"/>
                    <a:pt x="95" y="167"/>
                  </a:cubicBezTo>
                  <a:cubicBezTo>
                    <a:pt x="95" y="133"/>
                    <a:pt x="87" y="109"/>
                    <a:pt x="66" y="109"/>
                  </a:cubicBezTo>
                  <a:cubicBezTo>
                    <a:pt x="45" y="109"/>
                    <a:pt x="37" y="130"/>
                    <a:pt x="37" y="165"/>
                  </a:cubicBezTo>
                  <a:cubicBezTo>
                    <a:pt x="39" y="204"/>
                    <a:pt x="45" y="226"/>
                    <a:pt x="66"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6" name="Freeform 211">
              <a:extLst>
                <a:ext uri="{FF2B5EF4-FFF2-40B4-BE49-F238E27FC236}">
                  <a16:creationId xmlns:a16="http://schemas.microsoft.com/office/drawing/2014/main" id="{26F9A588-9B56-814D-9D0C-9CCFE59DB128}"/>
                </a:ext>
              </a:extLst>
            </p:cNvPr>
            <p:cNvSpPr>
              <a:spLocks noChangeArrowheads="1"/>
            </p:cNvSpPr>
            <p:nvPr/>
          </p:nvSpPr>
          <p:spPr bwMode="auto">
            <a:xfrm>
              <a:off x="4818063" y="4649788"/>
              <a:ext cx="47625" cy="65087"/>
            </a:xfrm>
            <a:custGeom>
              <a:avLst/>
              <a:gdLst>
                <a:gd name="T0" fmla="*/ 44353 w 131"/>
                <a:gd name="T1" fmla="*/ 60724 h 179"/>
                <a:gd name="T2" fmla="*/ 26903 w 131"/>
                <a:gd name="T3" fmla="*/ 64723 h 179"/>
                <a:gd name="T4" fmla="*/ 0 w 131"/>
                <a:gd name="T5" fmla="*/ 32725 h 179"/>
                <a:gd name="T6" fmla="*/ 23994 w 131"/>
                <a:gd name="T7" fmla="*/ 0 h 179"/>
                <a:gd name="T8" fmla="*/ 47261 w 131"/>
                <a:gd name="T9" fmla="*/ 33816 h 179"/>
                <a:gd name="T10" fmla="*/ 47261 w 131"/>
                <a:gd name="T11" fmla="*/ 36725 h 179"/>
                <a:gd name="T12" fmla="*/ 13451 w 131"/>
                <a:gd name="T13" fmla="*/ 36725 h 179"/>
                <a:gd name="T14" fmla="*/ 27993 w 131"/>
                <a:gd name="T15" fmla="*/ 54179 h 179"/>
                <a:gd name="T16" fmla="*/ 43262 w 131"/>
                <a:gd name="T17" fmla="*/ 49088 h 179"/>
                <a:gd name="T18" fmla="*/ 44353 w 131"/>
                <a:gd name="T19" fmla="*/ 60724 h 179"/>
                <a:gd name="T20" fmla="*/ 33447 w 131"/>
                <a:gd name="T21" fmla="*/ 26907 h 179"/>
                <a:gd name="T22" fmla="*/ 23994 w 131"/>
                <a:gd name="T23" fmla="*/ 10545 h 179"/>
                <a:gd name="T24" fmla="*/ 13451 w 131"/>
                <a:gd name="T25" fmla="*/ 26907 h 179"/>
                <a:gd name="T26" fmla="*/ 33447 w 131"/>
                <a:gd name="T27" fmla="*/ 26907 h 17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31" h="179">
                  <a:moveTo>
                    <a:pt x="122" y="167"/>
                  </a:moveTo>
                  <a:cubicBezTo>
                    <a:pt x="114" y="170"/>
                    <a:pt x="98" y="178"/>
                    <a:pt x="74" y="178"/>
                  </a:cubicBezTo>
                  <a:cubicBezTo>
                    <a:pt x="24" y="178"/>
                    <a:pt x="0" y="138"/>
                    <a:pt x="0" y="90"/>
                  </a:cubicBezTo>
                  <a:cubicBezTo>
                    <a:pt x="0" y="40"/>
                    <a:pt x="24" y="0"/>
                    <a:pt x="66" y="0"/>
                  </a:cubicBezTo>
                  <a:cubicBezTo>
                    <a:pt x="100" y="0"/>
                    <a:pt x="130" y="21"/>
                    <a:pt x="130" y="93"/>
                  </a:cubicBezTo>
                  <a:lnTo>
                    <a:pt x="130" y="101"/>
                  </a:lnTo>
                  <a:lnTo>
                    <a:pt x="37" y="101"/>
                  </a:lnTo>
                  <a:cubicBezTo>
                    <a:pt x="37" y="130"/>
                    <a:pt x="47" y="149"/>
                    <a:pt x="77" y="149"/>
                  </a:cubicBezTo>
                  <a:cubicBezTo>
                    <a:pt x="100" y="149"/>
                    <a:pt x="111" y="141"/>
                    <a:pt x="119" y="135"/>
                  </a:cubicBezTo>
                  <a:lnTo>
                    <a:pt x="122" y="167"/>
                  </a:lnTo>
                  <a:close/>
                  <a:moveTo>
                    <a:pt x="92" y="74"/>
                  </a:moveTo>
                  <a:cubicBezTo>
                    <a:pt x="92" y="45"/>
                    <a:pt x="85" y="29"/>
                    <a:pt x="66" y="29"/>
                  </a:cubicBezTo>
                  <a:cubicBezTo>
                    <a:pt x="45" y="29"/>
                    <a:pt x="37" y="53"/>
                    <a:pt x="37" y="74"/>
                  </a:cubicBezTo>
                  <a:lnTo>
                    <a:pt x="92" y="7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7" name="Freeform 212">
              <a:extLst>
                <a:ext uri="{FF2B5EF4-FFF2-40B4-BE49-F238E27FC236}">
                  <a16:creationId xmlns:a16="http://schemas.microsoft.com/office/drawing/2014/main" id="{A759CAEF-E308-6A4C-9570-AAA6C9349352}"/>
                </a:ext>
              </a:extLst>
            </p:cNvPr>
            <p:cNvSpPr>
              <a:spLocks noChangeArrowheads="1"/>
            </p:cNvSpPr>
            <p:nvPr/>
          </p:nvSpPr>
          <p:spPr bwMode="auto">
            <a:xfrm>
              <a:off x="4903788" y="4622800"/>
              <a:ext cx="14287" cy="90488"/>
            </a:xfrm>
            <a:custGeom>
              <a:avLst/>
              <a:gdLst>
                <a:gd name="T0" fmla="*/ 0 w 38"/>
                <a:gd name="T1" fmla="*/ 0 h 253"/>
                <a:gd name="T2" fmla="*/ 13911 w 38"/>
                <a:gd name="T3" fmla="*/ 0 h 253"/>
                <a:gd name="T4" fmla="*/ 13911 w 38"/>
                <a:gd name="T5" fmla="*/ 90130 h 253"/>
                <a:gd name="T6" fmla="*/ 0 w 38"/>
                <a:gd name="T7" fmla="*/ 90130 h 253"/>
                <a:gd name="T8" fmla="*/ 0 w 38"/>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53">
                  <a:moveTo>
                    <a:pt x="0" y="0"/>
                  </a:moveTo>
                  <a:lnTo>
                    <a:pt x="37" y="0"/>
                  </a:lnTo>
                  <a:lnTo>
                    <a:pt x="37"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8" name="Freeform 213">
              <a:extLst>
                <a:ext uri="{FF2B5EF4-FFF2-40B4-BE49-F238E27FC236}">
                  <a16:creationId xmlns:a16="http://schemas.microsoft.com/office/drawing/2014/main" id="{2D5DFB2F-E510-2343-BE8A-3268252E4F63}"/>
                </a:ext>
              </a:extLst>
            </p:cNvPr>
            <p:cNvSpPr>
              <a:spLocks noChangeArrowheads="1"/>
            </p:cNvSpPr>
            <p:nvPr/>
          </p:nvSpPr>
          <p:spPr bwMode="auto">
            <a:xfrm>
              <a:off x="4927600" y="4649788"/>
              <a:ext cx="47625" cy="63500"/>
            </a:xfrm>
            <a:custGeom>
              <a:avLst/>
              <a:gdLst>
                <a:gd name="T0" fmla="*/ 5817 w 131"/>
                <a:gd name="T1" fmla="*/ 4690 h 176"/>
                <a:gd name="T2" fmla="*/ 24358 w 131"/>
                <a:gd name="T3" fmla="*/ 0 h 176"/>
                <a:gd name="T4" fmla="*/ 46171 w 131"/>
                <a:gd name="T5" fmla="*/ 24895 h 176"/>
                <a:gd name="T6" fmla="*/ 46171 w 131"/>
                <a:gd name="T7" fmla="*/ 51594 h 176"/>
                <a:gd name="T8" fmla="*/ 47261 w 131"/>
                <a:gd name="T9" fmla="*/ 62057 h 176"/>
                <a:gd name="T10" fmla="*/ 34901 w 131"/>
                <a:gd name="T11" fmla="*/ 62057 h 176"/>
                <a:gd name="T12" fmla="*/ 33810 w 131"/>
                <a:gd name="T13" fmla="*/ 53759 h 176"/>
                <a:gd name="T14" fmla="*/ 17450 w 131"/>
                <a:gd name="T15" fmla="*/ 63139 h 176"/>
                <a:gd name="T16" fmla="*/ 0 w 131"/>
                <a:gd name="T17" fmla="*/ 45099 h 176"/>
                <a:gd name="T18" fmla="*/ 30902 w 131"/>
                <a:gd name="T19" fmla="*/ 23813 h 176"/>
                <a:gd name="T20" fmla="*/ 33810 w 131"/>
                <a:gd name="T21" fmla="*/ 23813 h 176"/>
                <a:gd name="T22" fmla="*/ 33810 w 131"/>
                <a:gd name="T23" fmla="*/ 23091 h 176"/>
                <a:gd name="T24" fmla="*/ 23267 w 131"/>
                <a:gd name="T25" fmla="*/ 11545 h 176"/>
                <a:gd name="T26" fmla="*/ 7998 w 131"/>
                <a:gd name="T27" fmla="*/ 17318 h 176"/>
                <a:gd name="T28" fmla="*/ 5817 w 131"/>
                <a:gd name="T29" fmla="*/ 4690 h 176"/>
                <a:gd name="T30" fmla="*/ 32719 w 131"/>
                <a:gd name="T31" fmla="*/ 32472 h 176"/>
                <a:gd name="T32" fmla="*/ 13451 w 131"/>
                <a:gd name="T33" fmla="*/ 44017 h 176"/>
                <a:gd name="T34" fmla="*/ 22177 w 131"/>
                <a:gd name="T35" fmla="*/ 53759 h 176"/>
                <a:gd name="T36" fmla="*/ 33810 w 131"/>
                <a:gd name="T37" fmla="*/ 35358 h 176"/>
                <a:gd name="T38" fmla="*/ 33810 w 131"/>
                <a:gd name="T39" fmla="*/ 32472 h 176"/>
                <a:gd name="T40" fmla="*/ 32719 w 131"/>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1" h="176">
                  <a:moveTo>
                    <a:pt x="16" y="13"/>
                  </a:moveTo>
                  <a:cubicBezTo>
                    <a:pt x="27" y="8"/>
                    <a:pt x="43" y="0"/>
                    <a:pt x="67" y="0"/>
                  </a:cubicBezTo>
                  <a:cubicBezTo>
                    <a:pt x="117" y="0"/>
                    <a:pt x="127" y="27"/>
                    <a:pt x="127" y="69"/>
                  </a:cubicBezTo>
                  <a:lnTo>
                    <a:pt x="127" y="143"/>
                  </a:lnTo>
                  <a:cubicBezTo>
                    <a:pt x="127" y="156"/>
                    <a:pt x="127" y="167"/>
                    <a:pt x="130" y="172"/>
                  </a:cubicBezTo>
                  <a:lnTo>
                    <a:pt x="96" y="172"/>
                  </a:lnTo>
                  <a:cubicBezTo>
                    <a:pt x="93" y="164"/>
                    <a:pt x="93" y="156"/>
                    <a:pt x="93" y="149"/>
                  </a:cubicBezTo>
                  <a:cubicBezTo>
                    <a:pt x="82" y="162"/>
                    <a:pt x="72" y="175"/>
                    <a:pt x="48" y="175"/>
                  </a:cubicBezTo>
                  <a:cubicBezTo>
                    <a:pt x="24" y="175"/>
                    <a:pt x="0" y="156"/>
                    <a:pt x="0" y="125"/>
                  </a:cubicBezTo>
                  <a:cubicBezTo>
                    <a:pt x="0" y="77"/>
                    <a:pt x="35" y="66"/>
                    <a:pt x="85" y="66"/>
                  </a:cubicBezTo>
                  <a:lnTo>
                    <a:pt x="93" y="66"/>
                  </a:lnTo>
                  <a:lnTo>
                    <a:pt x="93" y="64"/>
                  </a:lnTo>
                  <a:cubicBezTo>
                    <a:pt x="93" y="48"/>
                    <a:pt x="85" y="32"/>
                    <a:pt x="64" y="32"/>
                  </a:cubicBezTo>
                  <a:cubicBezTo>
                    <a:pt x="45" y="32"/>
                    <a:pt x="27" y="43"/>
                    <a:pt x="22" y="48"/>
                  </a:cubicBezTo>
                  <a:lnTo>
                    <a:pt x="16" y="13"/>
                  </a:lnTo>
                  <a:close/>
                  <a:moveTo>
                    <a:pt x="90" y="90"/>
                  </a:moveTo>
                  <a:cubicBezTo>
                    <a:pt x="59" y="90"/>
                    <a:pt x="37" y="98"/>
                    <a:pt x="37" y="122"/>
                  </a:cubicBezTo>
                  <a:cubicBezTo>
                    <a:pt x="37" y="138"/>
                    <a:pt x="48" y="149"/>
                    <a:pt x="61" y="149"/>
                  </a:cubicBezTo>
                  <a:cubicBezTo>
                    <a:pt x="85" y="149"/>
                    <a:pt x="93" y="130"/>
                    <a:pt x="93" y="98"/>
                  </a:cubicBezTo>
                  <a:lnTo>
                    <a:pt x="93" y="90"/>
                  </a:lnTo>
                  <a:lnTo>
                    <a:pt x="90"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29" name="Freeform 214">
              <a:extLst>
                <a:ext uri="{FF2B5EF4-FFF2-40B4-BE49-F238E27FC236}">
                  <a16:creationId xmlns:a16="http://schemas.microsoft.com/office/drawing/2014/main" id="{6850D884-82AE-A648-BDCC-B8EC9F3EEDEC}"/>
                </a:ext>
              </a:extLst>
            </p:cNvPr>
            <p:cNvSpPr>
              <a:spLocks noChangeArrowheads="1"/>
            </p:cNvSpPr>
            <p:nvPr/>
          </p:nvSpPr>
          <p:spPr bwMode="auto">
            <a:xfrm>
              <a:off x="5011738" y="4627563"/>
              <a:ext cx="46037" cy="87312"/>
            </a:xfrm>
            <a:custGeom>
              <a:avLst/>
              <a:gdLst>
                <a:gd name="T0" fmla="*/ 2877 w 128"/>
                <a:gd name="T1" fmla="*/ 69633 h 242"/>
                <a:gd name="T2" fmla="*/ 19062 w 128"/>
                <a:gd name="T3" fmla="*/ 74323 h 242"/>
                <a:gd name="T4" fmla="*/ 30571 w 128"/>
                <a:gd name="T5" fmla="*/ 62056 h 242"/>
                <a:gd name="T6" fmla="*/ 20141 w 128"/>
                <a:gd name="T7" fmla="*/ 49429 h 242"/>
                <a:gd name="T8" fmla="*/ 12229 w 128"/>
                <a:gd name="T9" fmla="*/ 44738 h 242"/>
                <a:gd name="T10" fmla="*/ 0 w 128"/>
                <a:gd name="T11" fmla="*/ 22730 h 242"/>
                <a:gd name="T12" fmla="*/ 24817 w 128"/>
                <a:gd name="T13" fmla="*/ 0 h 242"/>
                <a:gd name="T14" fmla="*/ 41002 w 128"/>
                <a:gd name="T15" fmla="*/ 2886 h 242"/>
                <a:gd name="T16" fmla="*/ 39923 w 128"/>
                <a:gd name="T17" fmla="*/ 16236 h 242"/>
                <a:gd name="T18" fmla="*/ 25536 w 128"/>
                <a:gd name="T19" fmla="*/ 12267 h 242"/>
                <a:gd name="T20" fmla="*/ 15106 w 128"/>
                <a:gd name="T21" fmla="*/ 22008 h 242"/>
                <a:gd name="T22" fmla="*/ 23738 w 128"/>
                <a:gd name="T23" fmla="*/ 33193 h 242"/>
                <a:gd name="T24" fmla="*/ 32370 w 128"/>
                <a:gd name="T25" fmla="*/ 38244 h 242"/>
                <a:gd name="T26" fmla="*/ 45677 w 128"/>
                <a:gd name="T27" fmla="*/ 60974 h 242"/>
                <a:gd name="T28" fmla="*/ 20141 w 128"/>
                <a:gd name="T29" fmla="*/ 86951 h 242"/>
                <a:gd name="T30" fmla="*/ 1798 w 128"/>
                <a:gd name="T31" fmla="*/ 82982 h 242"/>
                <a:gd name="T32" fmla="*/ 2877 w 128"/>
                <a:gd name="T33" fmla="*/ 69633 h 24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28" h="242">
                  <a:moveTo>
                    <a:pt x="8" y="193"/>
                  </a:moveTo>
                  <a:cubicBezTo>
                    <a:pt x="16" y="198"/>
                    <a:pt x="32" y="206"/>
                    <a:pt x="53" y="206"/>
                  </a:cubicBezTo>
                  <a:cubicBezTo>
                    <a:pt x="71" y="206"/>
                    <a:pt x="85" y="196"/>
                    <a:pt x="85" y="172"/>
                  </a:cubicBezTo>
                  <a:cubicBezTo>
                    <a:pt x="85" y="156"/>
                    <a:pt x="77" y="148"/>
                    <a:pt x="56" y="137"/>
                  </a:cubicBezTo>
                  <a:lnTo>
                    <a:pt x="34" y="124"/>
                  </a:lnTo>
                  <a:cubicBezTo>
                    <a:pt x="13" y="111"/>
                    <a:pt x="0" y="92"/>
                    <a:pt x="0" y="63"/>
                  </a:cubicBezTo>
                  <a:cubicBezTo>
                    <a:pt x="0" y="21"/>
                    <a:pt x="32" y="0"/>
                    <a:pt x="69" y="0"/>
                  </a:cubicBezTo>
                  <a:cubicBezTo>
                    <a:pt x="93" y="0"/>
                    <a:pt x="109" y="5"/>
                    <a:pt x="114" y="8"/>
                  </a:cubicBezTo>
                  <a:lnTo>
                    <a:pt x="111" y="45"/>
                  </a:lnTo>
                  <a:cubicBezTo>
                    <a:pt x="101" y="39"/>
                    <a:pt x="89" y="34"/>
                    <a:pt x="71" y="34"/>
                  </a:cubicBezTo>
                  <a:cubicBezTo>
                    <a:pt x="52" y="34"/>
                    <a:pt x="42" y="45"/>
                    <a:pt x="42" y="61"/>
                  </a:cubicBezTo>
                  <a:cubicBezTo>
                    <a:pt x="42" y="79"/>
                    <a:pt x="53" y="84"/>
                    <a:pt x="66" y="92"/>
                  </a:cubicBezTo>
                  <a:lnTo>
                    <a:pt x="90" y="106"/>
                  </a:lnTo>
                  <a:cubicBezTo>
                    <a:pt x="117" y="121"/>
                    <a:pt x="127" y="135"/>
                    <a:pt x="127" y="169"/>
                  </a:cubicBezTo>
                  <a:cubicBezTo>
                    <a:pt x="127" y="217"/>
                    <a:pt x="95" y="241"/>
                    <a:pt x="56" y="241"/>
                  </a:cubicBezTo>
                  <a:cubicBezTo>
                    <a:pt x="34" y="241"/>
                    <a:pt x="19" y="238"/>
                    <a:pt x="5" y="230"/>
                  </a:cubicBezTo>
                  <a:lnTo>
                    <a:pt x="8" y="19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0" name="Freeform 215">
              <a:extLst>
                <a:ext uri="{FF2B5EF4-FFF2-40B4-BE49-F238E27FC236}">
                  <a16:creationId xmlns:a16="http://schemas.microsoft.com/office/drawing/2014/main" id="{DB65ED47-3528-B846-8F74-FAF132FD4D2B}"/>
                </a:ext>
              </a:extLst>
            </p:cNvPr>
            <p:cNvSpPr>
              <a:spLocks noChangeArrowheads="1"/>
            </p:cNvSpPr>
            <p:nvPr/>
          </p:nvSpPr>
          <p:spPr bwMode="auto">
            <a:xfrm>
              <a:off x="5065713" y="4649788"/>
              <a:ext cx="46037" cy="63500"/>
            </a:xfrm>
            <a:custGeom>
              <a:avLst/>
              <a:gdLst>
                <a:gd name="T0" fmla="*/ 5666 w 130"/>
                <a:gd name="T1" fmla="*/ 4690 h 176"/>
                <a:gd name="T2" fmla="*/ 23019 w 130"/>
                <a:gd name="T3" fmla="*/ 0 h 176"/>
                <a:gd name="T4" fmla="*/ 44620 w 130"/>
                <a:gd name="T5" fmla="*/ 24895 h 176"/>
                <a:gd name="T6" fmla="*/ 44620 w 130"/>
                <a:gd name="T7" fmla="*/ 51594 h 176"/>
                <a:gd name="T8" fmla="*/ 45683 w 130"/>
                <a:gd name="T9" fmla="*/ 62057 h 176"/>
                <a:gd name="T10" fmla="*/ 33642 w 130"/>
                <a:gd name="T11" fmla="*/ 62057 h 176"/>
                <a:gd name="T12" fmla="*/ 32580 w 130"/>
                <a:gd name="T13" fmla="*/ 53759 h 176"/>
                <a:gd name="T14" fmla="*/ 16644 w 130"/>
                <a:gd name="T15" fmla="*/ 63139 h 176"/>
                <a:gd name="T16" fmla="*/ 0 w 130"/>
                <a:gd name="T17" fmla="*/ 45099 h 176"/>
                <a:gd name="T18" fmla="*/ 29747 w 130"/>
                <a:gd name="T19" fmla="*/ 23813 h 176"/>
                <a:gd name="T20" fmla="*/ 32580 w 130"/>
                <a:gd name="T21" fmla="*/ 23813 h 176"/>
                <a:gd name="T22" fmla="*/ 32580 w 130"/>
                <a:gd name="T23" fmla="*/ 23091 h 176"/>
                <a:gd name="T24" fmla="*/ 22310 w 130"/>
                <a:gd name="T25" fmla="*/ 11545 h 176"/>
                <a:gd name="T26" fmla="*/ 7437 w 130"/>
                <a:gd name="T27" fmla="*/ 17318 h 176"/>
                <a:gd name="T28" fmla="*/ 5666 w 130"/>
                <a:gd name="T29" fmla="*/ 4690 h 176"/>
                <a:gd name="T30" fmla="*/ 31518 w 130"/>
                <a:gd name="T31" fmla="*/ 32472 h 176"/>
                <a:gd name="T32" fmla="*/ 13103 w 130"/>
                <a:gd name="T33" fmla="*/ 44017 h 176"/>
                <a:gd name="T34" fmla="*/ 21248 w 130"/>
                <a:gd name="T35" fmla="*/ 53759 h 176"/>
                <a:gd name="T36" fmla="*/ 32580 w 130"/>
                <a:gd name="T37" fmla="*/ 35358 h 176"/>
                <a:gd name="T38" fmla="*/ 32580 w 130"/>
                <a:gd name="T39" fmla="*/ 32472 h 176"/>
                <a:gd name="T40" fmla="*/ 31518 w 130"/>
                <a:gd name="T41" fmla="*/ 32472 h 17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30" h="176">
                  <a:moveTo>
                    <a:pt x="16" y="13"/>
                  </a:moveTo>
                  <a:cubicBezTo>
                    <a:pt x="27" y="8"/>
                    <a:pt x="42" y="0"/>
                    <a:pt x="65" y="0"/>
                  </a:cubicBezTo>
                  <a:cubicBezTo>
                    <a:pt x="116" y="0"/>
                    <a:pt x="126" y="27"/>
                    <a:pt x="126" y="69"/>
                  </a:cubicBezTo>
                  <a:lnTo>
                    <a:pt x="126" y="143"/>
                  </a:lnTo>
                  <a:cubicBezTo>
                    <a:pt x="126" y="156"/>
                    <a:pt x="126" y="167"/>
                    <a:pt x="129" y="172"/>
                  </a:cubicBezTo>
                  <a:lnTo>
                    <a:pt x="95" y="172"/>
                  </a:lnTo>
                  <a:cubicBezTo>
                    <a:pt x="92" y="164"/>
                    <a:pt x="92" y="156"/>
                    <a:pt x="92" y="149"/>
                  </a:cubicBezTo>
                  <a:cubicBezTo>
                    <a:pt x="81" y="162"/>
                    <a:pt x="71" y="175"/>
                    <a:pt x="47" y="175"/>
                  </a:cubicBezTo>
                  <a:cubicBezTo>
                    <a:pt x="24" y="175"/>
                    <a:pt x="0" y="156"/>
                    <a:pt x="0" y="125"/>
                  </a:cubicBezTo>
                  <a:cubicBezTo>
                    <a:pt x="0" y="77"/>
                    <a:pt x="35" y="66"/>
                    <a:pt x="84" y="66"/>
                  </a:cubicBezTo>
                  <a:lnTo>
                    <a:pt x="92" y="66"/>
                  </a:lnTo>
                  <a:lnTo>
                    <a:pt x="92" y="64"/>
                  </a:lnTo>
                  <a:cubicBezTo>
                    <a:pt x="92" y="48"/>
                    <a:pt x="84" y="32"/>
                    <a:pt x="63" y="32"/>
                  </a:cubicBezTo>
                  <a:cubicBezTo>
                    <a:pt x="44" y="32"/>
                    <a:pt x="27" y="43"/>
                    <a:pt x="21" y="48"/>
                  </a:cubicBezTo>
                  <a:lnTo>
                    <a:pt x="16" y="13"/>
                  </a:lnTo>
                  <a:close/>
                  <a:moveTo>
                    <a:pt x="89" y="90"/>
                  </a:moveTo>
                  <a:cubicBezTo>
                    <a:pt x="58" y="90"/>
                    <a:pt x="37" y="98"/>
                    <a:pt x="37" y="122"/>
                  </a:cubicBezTo>
                  <a:cubicBezTo>
                    <a:pt x="37" y="138"/>
                    <a:pt x="47" y="149"/>
                    <a:pt x="60" y="149"/>
                  </a:cubicBezTo>
                  <a:cubicBezTo>
                    <a:pt x="84" y="149"/>
                    <a:pt x="92" y="130"/>
                    <a:pt x="92" y="98"/>
                  </a:cubicBezTo>
                  <a:lnTo>
                    <a:pt x="92" y="90"/>
                  </a:lnTo>
                  <a:lnTo>
                    <a:pt x="89" y="9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1" name="Freeform 216">
              <a:extLst>
                <a:ext uri="{FF2B5EF4-FFF2-40B4-BE49-F238E27FC236}">
                  <a16:creationId xmlns:a16="http://schemas.microsoft.com/office/drawing/2014/main" id="{FD7DCA3D-CD4E-C641-81F4-34416E90AA5D}"/>
                </a:ext>
              </a:extLst>
            </p:cNvPr>
            <p:cNvSpPr>
              <a:spLocks noChangeArrowheads="1"/>
            </p:cNvSpPr>
            <p:nvPr/>
          </p:nvSpPr>
          <p:spPr bwMode="auto">
            <a:xfrm>
              <a:off x="5124450" y="4622800"/>
              <a:ext cx="14288" cy="90488"/>
            </a:xfrm>
            <a:custGeom>
              <a:avLst/>
              <a:gdLst>
                <a:gd name="T0" fmla="*/ 0 w 39"/>
                <a:gd name="T1" fmla="*/ 0 h 253"/>
                <a:gd name="T2" fmla="*/ 13922 w 39"/>
                <a:gd name="T3" fmla="*/ 0 h 253"/>
                <a:gd name="T4" fmla="*/ 13922 w 39"/>
                <a:gd name="T5" fmla="*/ 90130 h 253"/>
                <a:gd name="T6" fmla="*/ 0 w 39"/>
                <a:gd name="T7" fmla="*/ 90130 h 253"/>
                <a:gd name="T8" fmla="*/ 0 w 39"/>
                <a:gd name="T9" fmla="*/ 0 h 2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9" h="253">
                  <a:moveTo>
                    <a:pt x="0" y="0"/>
                  </a:moveTo>
                  <a:lnTo>
                    <a:pt x="38" y="0"/>
                  </a:lnTo>
                  <a:lnTo>
                    <a:pt x="38" y="252"/>
                  </a:lnTo>
                  <a:lnTo>
                    <a:pt x="0" y="252"/>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2" name="Freeform 217">
              <a:extLst>
                <a:ext uri="{FF2B5EF4-FFF2-40B4-BE49-F238E27FC236}">
                  <a16:creationId xmlns:a16="http://schemas.microsoft.com/office/drawing/2014/main" id="{2C3B5E6A-E261-5947-9189-E36EB53C6E29}"/>
                </a:ext>
              </a:extLst>
            </p:cNvPr>
            <p:cNvSpPr>
              <a:spLocks noChangeArrowheads="1"/>
            </p:cNvSpPr>
            <p:nvPr/>
          </p:nvSpPr>
          <p:spPr bwMode="auto">
            <a:xfrm>
              <a:off x="5151438" y="4651375"/>
              <a:ext cx="46037" cy="63500"/>
            </a:xfrm>
            <a:custGeom>
              <a:avLst/>
              <a:gdLst>
                <a:gd name="T0" fmla="*/ 45672 w 126"/>
                <a:gd name="T1" fmla="*/ 62057 h 176"/>
                <a:gd name="T2" fmla="*/ 32884 w 126"/>
                <a:gd name="T3" fmla="*/ 62057 h 176"/>
                <a:gd name="T4" fmla="*/ 32884 w 126"/>
                <a:gd name="T5" fmla="*/ 52676 h 176"/>
                <a:gd name="T6" fmla="*/ 17538 w 126"/>
                <a:gd name="T7" fmla="*/ 63139 h 176"/>
                <a:gd name="T8" fmla="*/ 0 w 126"/>
                <a:gd name="T9" fmla="*/ 40048 h 176"/>
                <a:gd name="T10" fmla="*/ 0 w 126"/>
                <a:gd name="T11" fmla="*/ 0 h 176"/>
                <a:gd name="T12" fmla="*/ 13519 w 126"/>
                <a:gd name="T13" fmla="*/ 0 h 176"/>
                <a:gd name="T14" fmla="*/ 13519 w 126"/>
                <a:gd name="T15" fmla="*/ 37162 h 176"/>
                <a:gd name="T16" fmla="*/ 22288 w 126"/>
                <a:gd name="T17" fmla="*/ 50511 h 176"/>
                <a:gd name="T18" fmla="*/ 32153 w 126"/>
                <a:gd name="T19" fmla="*/ 35358 h 176"/>
                <a:gd name="T20" fmla="*/ 32153 w 126"/>
                <a:gd name="T21" fmla="*/ 0 h 176"/>
                <a:gd name="T22" fmla="*/ 45672 w 126"/>
                <a:gd name="T23" fmla="*/ 0 h 176"/>
                <a:gd name="T24" fmla="*/ 45672 w 126"/>
                <a:gd name="T25" fmla="*/ 51594 h 176"/>
                <a:gd name="T26" fmla="*/ 45672 w 126"/>
                <a:gd name="T27" fmla="*/ 62057 h 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6" h="176">
                  <a:moveTo>
                    <a:pt x="125" y="172"/>
                  </a:moveTo>
                  <a:lnTo>
                    <a:pt x="90" y="172"/>
                  </a:lnTo>
                  <a:lnTo>
                    <a:pt x="90" y="146"/>
                  </a:lnTo>
                  <a:cubicBezTo>
                    <a:pt x="82" y="159"/>
                    <a:pt x="72" y="175"/>
                    <a:pt x="48" y="175"/>
                  </a:cubicBezTo>
                  <a:cubicBezTo>
                    <a:pt x="11" y="175"/>
                    <a:pt x="0" y="146"/>
                    <a:pt x="0" y="111"/>
                  </a:cubicBezTo>
                  <a:lnTo>
                    <a:pt x="0" y="0"/>
                  </a:lnTo>
                  <a:lnTo>
                    <a:pt x="37" y="0"/>
                  </a:lnTo>
                  <a:lnTo>
                    <a:pt x="37" y="103"/>
                  </a:lnTo>
                  <a:cubicBezTo>
                    <a:pt x="37" y="130"/>
                    <a:pt x="45" y="140"/>
                    <a:pt x="61" y="140"/>
                  </a:cubicBezTo>
                  <a:cubicBezTo>
                    <a:pt x="82" y="140"/>
                    <a:pt x="88" y="119"/>
                    <a:pt x="88" y="98"/>
                  </a:cubicBezTo>
                  <a:lnTo>
                    <a:pt x="88" y="0"/>
                  </a:lnTo>
                  <a:lnTo>
                    <a:pt x="125" y="0"/>
                  </a:lnTo>
                  <a:lnTo>
                    <a:pt x="125" y="143"/>
                  </a:lnTo>
                  <a:lnTo>
                    <a:pt x="125" y="172"/>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3" name="Freeform 218">
              <a:extLst>
                <a:ext uri="{FF2B5EF4-FFF2-40B4-BE49-F238E27FC236}">
                  <a16:creationId xmlns:a16="http://schemas.microsoft.com/office/drawing/2014/main" id="{9797CF94-EDF4-6440-891B-0A53E67E81F1}"/>
                </a:ext>
              </a:extLst>
            </p:cNvPr>
            <p:cNvSpPr>
              <a:spLocks noChangeArrowheads="1"/>
            </p:cNvSpPr>
            <p:nvPr/>
          </p:nvSpPr>
          <p:spPr bwMode="auto">
            <a:xfrm>
              <a:off x="5207000" y="4622800"/>
              <a:ext cx="49213" cy="92075"/>
            </a:xfrm>
            <a:custGeom>
              <a:avLst/>
              <a:gdLst>
                <a:gd name="T0" fmla="*/ 48851 w 136"/>
                <a:gd name="T1" fmla="*/ 80206 h 256"/>
                <a:gd name="T2" fmla="*/ 48851 w 136"/>
                <a:gd name="T3" fmla="*/ 90636 h 256"/>
                <a:gd name="T4" fmla="*/ 35462 w 136"/>
                <a:gd name="T5" fmla="*/ 90636 h 256"/>
                <a:gd name="T6" fmla="*/ 35462 w 136"/>
                <a:gd name="T7" fmla="*/ 81285 h 256"/>
                <a:gd name="T8" fmla="*/ 20264 w 136"/>
                <a:gd name="T9" fmla="*/ 91715 h 256"/>
                <a:gd name="T10" fmla="*/ 0 w 136"/>
                <a:gd name="T11" fmla="*/ 60065 h 256"/>
                <a:gd name="T12" fmla="*/ 20264 w 136"/>
                <a:gd name="T13" fmla="*/ 27694 h 256"/>
                <a:gd name="T14" fmla="*/ 35462 w 136"/>
                <a:gd name="T15" fmla="*/ 37405 h 256"/>
                <a:gd name="T16" fmla="*/ 35462 w 136"/>
                <a:gd name="T17" fmla="*/ 0 h 256"/>
                <a:gd name="T18" fmla="*/ 48851 w 136"/>
                <a:gd name="T19" fmla="*/ 0 h 256"/>
                <a:gd name="T20" fmla="*/ 48851 w 136"/>
                <a:gd name="T21" fmla="*/ 80206 h 256"/>
                <a:gd name="T22" fmla="*/ 24968 w 136"/>
                <a:gd name="T23" fmla="*/ 81285 h 256"/>
                <a:gd name="T24" fmla="*/ 35462 w 136"/>
                <a:gd name="T25" fmla="*/ 60065 h 256"/>
                <a:gd name="T26" fmla="*/ 24968 w 136"/>
                <a:gd name="T27" fmla="*/ 39204 h 256"/>
                <a:gd name="T28" fmla="*/ 14474 w 136"/>
                <a:gd name="T29" fmla="*/ 59345 h 256"/>
                <a:gd name="T30" fmla="*/ 24968 w 136"/>
                <a:gd name="T31" fmla="*/ 81285 h 2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36" h="256">
                  <a:moveTo>
                    <a:pt x="135" y="223"/>
                  </a:moveTo>
                  <a:lnTo>
                    <a:pt x="135" y="252"/>
                  </a:lnTo>
                  <a:lnTo>
                    <a:pt x="98" y="252"/>
                  </a:lnTo>
                  <a:lnTo>
                    <a:pt x="98" y="226"/>
                  </a:lnTo>
                  <a:cubicBezTo>
                    <a:pt x="93" y="241"/>
                    <a:pt x="80" y="255"/>
                    <a:pt x="56" y="255"/>
                  </a:cubicBezTo>
                  <a:cubicBezTo>
                    <a:pt x="16" y="255"/>
                    <a:pt x="0" y="215"/>
                    <a:pt x="0" y="167"/>
                  </a:cubicBezTo>
                  <a:cubicBezTo>
                    <a:pt x="0" y="112"/>
                    <a:pt x="21" y="77"/>
                    <a:pt x="56" y="77"/>
                  </a:cubicBezTo>
                  <a:cubicBezTo>
                    <a:pt x="80" y="77"/>
                    <a:pt x="90" y="90"/>
                    <a:pt x="98" y="104"/>
                  </a:cubicBezTo>
                  <a:lnTo>
                    <a:pt x="98" y="0"/>
                  </a:lnTo>
                  <a:lnTo>
                    <a:pt x="135" y="0"/>
                  </a:lnTo>
                  <a:lnTo>
                    <a:pt x="135" y="223"/>
                  </a:lnTo>
                  <a:close/>
                  <a:moveTo>
                    <a:pt x="69" y="226"/>
                  </a:moveTo>
                  <a:cubicBezTo>
                    <a:pt x="93" y="226"/>
                    <a:pt x="98" y="199"/>
                    <a:pt x="98" y="167"/>
                  </a:cubicBezTo>
                  <a:cubicBezTo>
                    <a:pt x="98" y="133"/>
                    <a:pt x="90" y="109"/>
                    <a:pt x="69" y="109"/>
                  </a:cubicBezTo>
                  <a:cubicBezTo>
                    <a:pt x="48" y="109"/>
                    <a:pt x="40" y="130"/>
                    <a:pt x="40" y="165"/>
                  </a:cubicBezTo>
                  <a:cubicBezTo>
                    <a:pt x="40" y="204"/>
                    <a:pt x="45" y="226"/>
                    <a:pt x="69" y="22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4" name="Freeform 219">
              <a:extLst>
                <a:ext uri="{FF2B5EF4-FFF2-40B4-BE49-F238E27FC236}">
                  <a16:creationId xmlns:a16="http://schemas.microsoft.com/office/drawing/2014/main" id="{F2BC964C-D950-F34F-BA92-72FBEBB56C1B}"/>
                </a:ext>
              </a:extLst>
            </p:cNvPr>
            <p:cNvSpPr>
              <a:spLocks noChangeArrowheads="1"/>
            </p:cNvSpPr>
            <p:nvPr/>
          </p:nvSpPr>
          <p:spPr bwMode="auto">
            <a:xfrm>
              <a:off x="5830888" y="4679950"/>
              <a:ext cx="784225" cy="4763"/>
            </a:xfrm>
            <a:custGeom>
              <a:avLst/>
              <a:gdLst>
                <a:gd name="T0" fmla="*/ 391932 w 2177"/>
                <a:gd name="T1" fmla="*/ 4366 h 12"/>
                <a:gd name="T2" fmla="*/ 0 w 2177"/>
                <a:gd name="T3" fmla="*/ 4366 h 12"/>
                <a:gd name="T4" fmla="*/ 0 w 2177"/>
                <a:gd name="T5" fmla="*/ 0 h 12"/>
                <a:gd name="T6" fmla="*/ 783865 w 2177"/>
                <a:gd name="T7" fmla="*/ 0 h 12"/>
                <a:gd name="T8" fmla="*/ 783865 w 2177"/>
                <a:gd name="T9" fmla="*/ 4366 h 12"/>
                <a:gd name="T10" fmla="*/ 391932 w 2177"/>
                <a:gd name="T11" fmla="*/ 4366 h 1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77" h="12">
                  <a:moveTo>
                    <a:pt x="1088" y="11"/>
                  </a:moveTo>
                  <a:lnTo>
                    <a:pt x="0" y="11"/>
                  </a:lnTo>
                  <a:lnTo>
                    <a:pt x="0" y="0"/>
                  </a:lnTo>
                  <a:lnTo>
                    <a:pt x="2176" y="0"/>
                  </a:lnTo>
                  <a:lnTo>
                    <a:pt x="2176" y="11"/>
                  </a:lnTo>
                  <a:lnTo>
                    <a:pt x="1088" y="1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5" name="Freeform 220">
              <a:extLst>
                <a:ext uri="{FF2B5EF4-FFF2-40B4-BE49-F238E27FC236}">
                  <a16:creationId xmlns:a16="http://schemas.microsoft.com/office/drawing/2014/main" id="{70510132-F104-4842-8204-0D697A232B5F}"/>
                </a:ext>
              </a:extLst>
            </p:cNvPr>
            <p:cNvSpPr>
              <a:spLocks noChangeArrowheads="1"/>
            </p:cNvSpPr>
            <p:nvPr/>
          </p:nvSpPr>
          <p:spPr bwMode="auto">
            <a:xfrm>
              <a:off x="5829300" y="4448175"/>
              <a:ext cx="538163" cy="112713"/>
            </a:xfrm>
            <a:custGeom>
              <a:avLst/>
              <a:gdLst>
                <a:gd name="T0" fmla="*/ 154223 w 1497"/>
                <a:gd name="T1" fmla="*/ 30806 h 311"/>
                <a:gd name="T2" fmla="*/ 169322 w 1497"/>
                <a:gd name="T3" fmla="*/ 36242 h 311"/>
                <a:gd name="T4" fmla="*/ 176871 w 1497"/>
                <a:gd name="T5" fmla="*/ 48927 h 311"/>
                <a:gd name="T6" fmla="*/ 179747 w 1497"/>
                <a:gd name="T7" fmla="*/ 79733 h 311"/>
                <a:gd name="T8" fmla="*/ 193048 w 1497"/>
                <a:gd name="T9" fmla="*/ 85531 h 311"/>
                <a:gd name="T10" fmla="*/ 177950 w 1497"/>
                <a:gd name="T11" fmla="*/ 60524 h 311"/>
                <a:gd name="T12" fmla="*/ 176871 w 1497"/>
                <a:gd name="T13" fmla="*/ 57625 h 311"/>
                <a:gd name="T14" fmla="*/ 128339 w 1497"/>
                <a:gd name="T15" fmla="*/ 29719 h 311"/>
                <a:gd name="T16" fmla="*/ 95985 w 1497"/>
                <a:gd name="T17" fmla="*/ 56538 h 311"/>
                <a:gd name="T18" fmla="*/ 127620 w 1497"/>
                <a:gd name="T19" fmla="*/ 81545 h 311"/>
                <a:gd name="T20" fmla="*/ 98142 w 1497"/>
                <a:gd name="T21" fmla="*/ 94954 h 311"/>
                <a:gd name="T22" fmla="*/ 139124 w 1497"/>
                <a:gd name="T23" fmla="*/ 79733 h 311"/>
                <a:gd name="T24" fmla="*/ 138046 w 1497"/>
                <a:gd name="T25" fmla="*/ 25732 h 311"/>
                <a:gd name="T26" fmla="*/ 109286 w 1497"/>
                <a:gd name="T27" fmla="*/ 55450 h 311"/>
                <a:gd name="T28" fmla="*/ 127620 w 1497"/>
                <a:gd name="T29" fmla="*/ 55450 h 311"/>
                <a:gd name="T30" fmla="*/ 214259 w 1497"/>
                <a:gd name="T31" fmla="*/ 33705 h 311"/>
                <a:gd name="T32" fmla="*/ 201676 w 1497"/>
                <a:gd name="T33" fmla="*/ 25732 h 311"/>
                <a:gd name="T34" fmla="*/ 201676 w 1497"/>
                <a:gd name="T35" fmla="*/ 86256 h 311"/>
                <a:gd name="T36" fmla="*/ 223605 w 1497"/>
                <a:gd name="T37" fmla="*/ 37329 h 311"/>
                <a:gd name="T38" fmla="*/ 243737 w 1497"/>
                <a:gd name="T39" fmla="*/ 86256 h 311"/>
                <a:gd name="T40" fmla="*/ 214259 w 1497"/>
                <a:gd name="T41" fmla="*/ 33705 h 311"/>
                <a:gd name="T42" fmla="*/ 456917 w 1497"/>
                <a:gd name="T43" fmla="*/ 19933 h 311"/>
                <a:gd name="T44" fmla="*/ 0 w 1497"/>
                <a:gd name="T45" fmla="*/ 46027 h 311"/>
                <a:gd name="T46" fmla="*/ 28400 w 1497"/>
                <a:gd name="T47" fmla="*/ 3624 h 311"/>
                <a:gd name="T48" fmla="*/ 28400 w 1497"/>
                <a:gd name="T49" fmla="*/ 15222 h 311"/>
                <a:gd name="T50" fmla="*/ 14380 w 1497"/>
                <a:gd name="T51" fmla="*/ 44940 h 311"/>
                <a:gd name="T52" fmla="*/ 76932 w 1497"/>
                <a:gd name="T53" fmla="*/ 30806 h 311"/>
                <a:gd name="T54" fmla="*/ 65787 w 1497"/>
                <a:gd name="T55" fmla="*/ 26819 h 311"/>
                <a:gd name="T56" fmla="*/ 79089 w 1497"/>
                <a:gd name="T57" fmla="*/ 86256 h 311"/>
                <a:gd name="T58" fmla="*/ 93109 w 1497"/>
                <a:gd name="T59" fmla="*/ 40229 h 311"/>
                <a:gd name="T60" fmla="*/ 93109 w 1497"/>
                <a:gd name="T61" fmla="*/ 25007 h 311"/>
                <a:gd name="T62" fmla="*/ 429236 w 1497"/>
                <a:gd name="T63" fmla="*/ 15222 h 311"/>
                <a:gd name="T64" fmla="*/ 415935 w 1497"/>
                <a:gd name="T65" fmla="*/ 15222 h 311"/>
                <a:gd name="T66" fmla="*/ 384659 w 1497"/>
                <a:gd name="T67" fmla="*/ 56538 h 311"/>
                <a:gd name="T68" fmla="*/ 407307 w 1497"/>
                <a:gd name="T69" fmla="*/ 40229 h 311"/>
                <a:gd name="T70" fmla="*/ 372077 w 1497"/>
                <a:gd name="T71" fmla="*/ 56538 h 311"/>
                <a:gd name="T72" fmla="*/ 406588 w 1497"/>
                <a:gd name="T73" fmla="*/ 72847 h 311"/>
                <a:gd name="T74" fmla="*/ 429236 w 1497"/>
                <a:gd name="T75" fmla="*/ 25732 h 311"/>
                <a:gd name="T76" fmla="*/ 439662 w 1497"/>
                <a:gd name="T77" fmla="*/ 55450 h 311"/>
                <a:gd name="T78" fmla="*/ 462669 w 1497"/>
                <a:gd name="T79" fmla="*/ 25007 h 311"/>
                <a:gd name="T80" fmla="*/ 462669 w 1497"/>
                <a:gd name="T81" fmla="*/ 35517 h 311"/>
                <a:gd name="T82" fmla="*/ 452963 w 1497"/>
                <a:gd name="T83" fmla="*/ 55450 h 311"/>
                <a:gd name="T84" fmla="*/ 268542 w 1497"/>
                <a:gd name="T85" fmla="*/ 25732 h 311"/>
                <a:gd name="T86" fmla="*/ 255241 w 1497"/>
                <a:gd name="T87" fmla="*/ 15222 h 311"/>
                <a:gd name="T88" fmla="*/ 255241 w 1497"/>
                <a:gd name="T89" fmla="*/ 0 h 311"/>
                <a:gd name="T90" fmla="*/ 340801 w 1497"/>
                <a:gd name="T91" fmla="*/ 25732 h 311"/>
                <a:gd name="T92" fmla="*/ 326421 w 1497"/>
                <a:gd name="T93" fmla="*/ 42041 h 311"/>
                <a:gd name="T94" fmla="*/ 349428 w 1497"/>
                <a:gd name="T95" fmla="*/ 48927 h 311"/>
                <a:gd name="T96" fmla="*/ 336127 w 1497"/>
                <a:gd name="T97" fmla="*/ 88068 h 311"/>
                <a:gd name="T98" fmla="*/ 363449 w 1497"/>
                <a:gd name="T99" fmla="*/ 86256 h 311"/>
                <a:gd name="T100" fmla="*/ 360932 w 1497"/>
                <a:gd name="T101" fmla="*/ 50014 h 311"/>
                <a:gd name="T102" fmla="*/ 331094 w 1497"/>
                <a:gd name="T103" fmla="*/ 68135 h 311"/>
                <a:gd name="T104" fmla="*/ 348350 w 1497"/>
                <a:gd name="T105" fmla="*/ 60524 h 311"/>
                <a:gd name="T106" fmla="*/ 278968 w 1497"/>
                <a:gd name="T107" fmla="*/ 37329 h 311"/>
                <a:gd name="T108" fmla="*/ 277889 w 1497"/>
                <a:gd name="T109" fmla="*/ 86256 h 311"/>
                <a:gd name="T110" fmla="*/ 292269 w 1497"/>
                <a:gd name="T111" fmla="*/ 74659 h 311"/>
                <a:gd name="T112" fmla="*/ 508325 w 1497"/>
                <a:gd name="T113" fmla="*/ 33705 h 311"/>
                <a:gd name="T114" fmla="*/ 496102 w 1497"/>
                <a:gd name="T115" fmla="*/ 25732 h 311"/>
                <a:gd name="T116" fmla="*/ 496102 w 1497"/>
                <a:gd name="T117" fmla="*/ 86256 h 311"/>
                <a:gd name="T118" fmla="*/ 517672 w 1497"/>
                <a:gd name="T119" fmla="*/ 37329 h 311"/>
                <a:gd name="T120" fmla="*/ 537804 w 1497"/>
                <a:gd name="T121" fmla="*/ 86256 h 311"/>
                <a:gd name="T122" fmla="*/ 508325 w 1497"/>
                <a:gd name="T123" fmla="*/ 33705 h 31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97" h="311">
                  <a:moveTo>
                    <a:pt x="530" y="138"/>
                  </a:moveTo>
                  <a:cubicBezTo>
                    <a:pt x="530" y="98"/>
                    <a:pt x="519" y="71"/>
                    <a:pt x="474" y="71"/>
                  </a:cubicBezTo>
                  <a:cubicBezTo>
                    <a:pt x="453" y="71"/>
                    <a:pt x="437" y="79"/>
                    <a:pt x="429" y="85"/>
                  </a:cubicBezTo>
                  <a:lnTo>
                    <a:pt x="432" y="119"/>
                  </a:lnTo>
                  <a:lnTo>
                    <a:pt x="434" y="116"/>
                  </a:lnTo>
                  <a:cubicBezTo>
                    <a:pt x="440" y="111"/>
                    <a:pt x="455" y="100"/>
                    <a:pt x="471" y="100"/>
                  </a:cubicBezTo>
                  <a:cubicBezTo>
                    <a:pt x="495" y="100"/>
                    <a:pt x="498" y="122"/>
                    <a:pt x="498" y="130"/>
                  </a:cubicBezTo>
                  <a:lnTo>
                    <a:pt x="498" y="135"/>
                  </a:lnTo>
                  <a:lnTo>
                    <a:pt x="492" y="135"/>
                  </a:lnTo>
                  <a:cubicBezTo>
                    <a:pt x="458" y="135"/>
                    <a:pt x="416" y="140"/>
                    <a:pt x="416" y="193"/>
                  </a:cubicBezTo>
                  <a:cubicBezTo>
                    <a:pt x="416" y="225"/>
                    <a:pt x="437" y="243"/>
                    <a:pt x="461" y="243"/>
                  </a:cubicBezTo>
                  <a:cubicBezTo>
                    <a:pt x="482" y="243"/>
                    <a:pt x="492" y="233"/>
                    <a:pt x="500" y="220"/>
                  </a:cubicBezTo>
                  <a:cubicBezTo>
                    <a:pt x="500" y="228"/>
                    <a:pt x="500" y="233"/>
                    <a:pt x="503" y="238"/>
                  </a:cubicBezTo>
                  <a:lnTo>
                    <a:pt x="537" y="238"/>
                  </a:lnTo>
                  <a:lnTo>
                    <a:pt x="537" y="236"/>
                  </a:lnTo>
                  <a:cubicBezTo>
                    <a:pt x="532" y="230"/>
                    <a:pt x="530" y="220"/>
                    <a:pt x="530" y="209"/>
                  </a:cubicBezTo>
                  <a:lnTo>
                    <a:pt x="530" y="138"/>
                  </a:lnTo>
                  <a:close/>
                  <a:moveTo>
                    <a:pt x="495" y="167"/>
                  </a:moveTo>
                  <a:cubicBezTo>
                    <a:pt x="495" y="198"/>
                    <a:pt x="487" y="212"/>
                    <a:pt x="469" y="212"/>
                  </a:cubicBezTo>
                  <a:cubicBezTo>
                    <a:pt x="455" y="212"/>
                    <a:pt x="447" y="201"/>
                    <a:pt x="447" y="188"/>
                  </a:cubicBezTo>
                  <a:cubicBezTo>
                    <a:pt x="447" y="167"/>
                    <a:pt x="461" y="159"/>
                    <a:pt x="492" y="159"/>
                  </a:cubicBezTo>
                  <a:lnTo>
                    <a:pt x="495" y="159"/>
                  </a:lnTo>
                  <a:lnTo>
                    <a:pt x="495" y="167"/>
                  </a:lnTo>
                  <a:close/>
                  <a:moveTo>
                    <a:pt x="357" y="82"/>
                  </a:moveTo>
                  <a:lnTo>
                    <a:pt x="357" y="95"/>
                  </a:lnTo>
                  <a:cubicBezTo>
                    <a:pt x="349" y="82"/>
                    <a:pt x="339" y="69"/>
                    <a:pt x="320" y="69"/>
                  </a:cubicBezTo>
                  <a:cubicBezTo>
                    <a:pt x="286" y="69"/>
                    <a:pt x="267" y="100"/>
                    <a:pt x="267" y="156"/>
                  </a:cubicBezTo>
                  <a:cubicBezTo>
                    <a:pt x="267" y="233"/>
                    <a:pt x="307" y="238"/>
                    <a:pt x="318" y="238"/>
                  </a:cubicBezTo>
                  <a:cubicBezTo>
                    <a:pt x="339" y="238"/>
                    <a:pt x="349" y="225"/>
                    <a:pt x="355" y="214"/>
                  </a:cubicBezTo>
                  <a:lnTo>
                    <a:pt x="355" y="225"/>
                  </a:lnTo>
                  <a:cubicBezTo>
                    <a:pt x="355" y="249"/>
                    <a:pt x="349" y="275"/>
                    <a:pt x="318" y="275"/>
                  </a:cubicBezTo>
                  <a:cubicBezTo>
                    <a:pt x="304" y="275"/>
                    <a:pt x="291" y="270"/>
                    <a:pt x="275" y="262"/>
                  </a:cubicBezTo>
                  <a:lnTo>
                    <a:pt x="273" y="262"/>
                  </a:lnTo>
                  <a:lnTo>
                    <a:pt x="270" y="299"/>
                  </a:lnTo>
                  <a:cubicBezTo>
                    <a:pt x="286" y="307"/>
                    <a:pt x="302" y="310"/>
                    <a:pt x="320" y="310"/>
                  </a:cubicBezTo>
                  <a:cubicBezTo>
                    <a:pt x="379" y="310"/>
                    <a:pt x="387" y="262"/>
                    <a:pt x="387" y="220"/>
                  </a:cubicBezTo>
                  <a:lnTo>
                    <a:pt x="387" y="98"/>
                  </a:lnTo>
                  <a:lnTo>
                    <a:pt x="387" y="71"/>
                  </a:lnTo>
                  <a:lnTo>
                    <a:pt x="384" y="71"/>
                  </a:lnTo>
                  <a:lnTo>
                    <a:pt x="357" y="71"/>
                  </a:lnTo>
                  <a:lnTo>
                    <a:pt x="357" y="82"/>
                  </a:lnTo>
                  <a:close/>
                  <a:moveTo>
                    <a:pt x="304" y="153"/>
                  </a:moveTo>
                  <a:cubicBezTo>
                    <a:pt x="304" y="119"/>
                    <a:pt x="312" y="103"/>
                    <a:pt x="328" y="103"/>
                  </a:cubicBezTo>
                  <a:cubicBezTo>
                    <a:pt x="334" y="103"/>
                    <a:pt x="339" y="106"/>
                    <a:pt x="342" y="108"/>
                  </a:cubicBezTo>
                  <a:cubicBezTo>
                    <a:pt x="349" y="116"/>
                    <a:pt x="355" y="132"/>
                    <a:pt x="355" y="153"/>
                  </a:cubicBezTo>
                  <a:cubicBezTo>
                    <a:pt x="355" y="191"/>
                    <a:pt x="347" y="206"/>
                    <a:pt x="326" y="206"/>
                  </a:cubicBezTo>
                  <a:cubicBezTo>
                    <a:pt x="315" y="206"/>
                    <a:pt x="304" y="193"/>
                    <a:pt x="304" y="153"/>
                  </a:cubicBezTo>
                  <a:close/>
                  <a:moveTo>
                    <a:pt x="596" y="93"/>
                  </a:moveTo>
                  <a:lnTo>
                    <a:pt x="596" y="82"/>
                  </a:lnTo>
                  <a:lnTo>
                    <a:pt x="596" y="71"/>
                  </a:lnTo>
                  <a:lnTo>
                    <a:pt x="561" y="71"/>
                  </a:lnTo>
                  <a:lnTo>
                    <a:pt x="561" y="74"/>
                  </a:lnTo>
                  <a:lnTo>
                    <a:pt x="561" y="100"/>
                  </a:lnTo>
                  <a:lnTo>
                    <a:pt x="561" y="238"/>
                  </a:lnTo>
                  <a:lnTo>
                    <a:pt x="598" y="238"/>
                  </a:lnTo>
                  <a:lnTo>
                    <a:pt x="598" y="140"/>
                  </a:lnTo>
                  <a:cubicBezTo>
                    <a:pt x="598" y="127"/>
                    <a:pt x="601" y="103"/>
                    <a:pt x="622" y="103"/>
                  </a:cubicBezTo>
                  <a:cubicBezTo>
                    <a:pt x="635" y="103"/>
                    <a:pt x="641" y="114"/>
                    <a:pt x="641" y="138"/>
                  </a:cubicBezTo>
                  <a:lnTo>
                    <a:pt x="641" y="238"/>
                  </a:lnTo>
                  <a:lnTo>
                    <a:pt x="678" y="238"/>
                  </a:lnTo>
                  <a:lnTo>
                    <a:pt x="678" y="132"/>
                  </a:lnTo>
                  <a:cubicBezTo>
                    <a:pt x="678" y="90"/>
                    <a:pt x="662" y="69"/>
                    <a:pt x="633" y="69"/>
                  </a:cubicBezTo>
                  <a:cubicBezTo>
                    <a:pt x="612" y="69"/>
                    <a:pt x="601" y="85"/>
                    <a:pt x="596" y="93"/>
                  </a:cubicBezTo>
                  <a:close/>
                  <a:moveTo>
                    <a:pt x="1324" y="8"/>
                  </a:moveTo>
                  <a:lnTo>
                    <a:pt x="1290" y="8"/>
                  </a:lnTo>
                  <a:lnTo>
                    <a:pt x="1271" y="55"/>
                  </a:lnTo>
                  <a:lnTo>
                    <a:pt x="1295" y="55"/>
                  </a:lnTo>
                  <a:lnTo>
                    <a:pt x="1324" y="8"/>
                  </a:lnTo>
                  <a:close/>
                  <a:moveTo>
                    <a:pt x="0" y="127"/>
                  </a:moveTo>
                  <a:cubicBezTo>
                    <a:pt x="0" y="212"/>
                    <a:pt x="40" y="243"/>
                    <a:pt x="79" y="243"/>
                  </a:cubicBezTo>
                  <a:cubicBezTo>
                    <a:pt x="116" y="243"/>
                    <a:pt x="159" y="214"/>
                    <a:pt x="159" y="127"/>
                  </a:cubicBezTo>
                  <a:cubicBezTo>
                    <a:pt x="156" y="40"/>
                    <a:pt x="116" y="10"/>
                    <a:pt x="79" y="10"/>
                  </a:cubicBezTo>
                  <a:cubicBezTo>
                    <a:pt x="42" y="10"/>
                    <a:pt x="0" y="40"/>
                    <a:pt x="0" y="127"/>
                  </a:cubicBezTo>
                  <a:close/>
                  <a:moveTo>
                    <a:pt x="40" y="124"/>
                  </a:moveTo>
                  <a:cubicBezTo>
                    <a:pt x="40" y="71"/>
                    <a:pt x="53" y="42"/>
                    <a:pt x="79" y="42"/>
                  </a:cubicBezTo>
                  <a:cubicBezTo>
                    <a:pt x="106" y="42"/>
                    <a:pt x="119" y="71"/>
                    <a:pt x="119" y="124"/>
                  </a:cubicBezTo>
                  <a:cubicBezTo>
                    <a:pt x="119" y="177"/>
                    <a:pt x="103" y="206"/>
                    <a:pt x="79" y="206"/>
                  </a:cubicBezTo>
                  <a:cubicBezTo>
                    <a:pt x="53" y="206"/>
                    <a:pt x="40" y="177"/>
                    <a:pt x="40" y="124"/>
                  </a:cubicBezTo>
                  <a:close/>
                  <a:moveTo>
                    <a:pt x="249" y="69"/>
                  </a:moveTo>
                  <a:cubicBezTo>
                    <a:pt x="228" y="69"/>
                    <a:pt x="217" y="87"/>
                    <a:pt x="214" y="98"/>
                  </a:cubicBezTo>
                  <a:lnTo>
                    <a:pt x="214" y="85"/>
                  </a:lnTo>
                  <a:lnTo>
                    <a:pt x="214" y="71"/>
                  </a:lnTo>
                  <a:lnTo>
                    <a:pt x="183" y="71"/>
                  </a:lnTo>
                  <a:lnTo>
                    <a:pt x="183" y="74"/>
                  </a:lnTo>
                  <a:lnTo>
                    <a:pt x="183" y="100"/>
                  </a:lnTo>
                  <a:lnTo>
                    <a:pt x="183" y="238"/>
                  </a:lnTo>
                  <a:lnTo>
                    <a:pt x="220" y="238"/>
                  </a:lnTo>
                  <a:lnTo>
                    <a:pt x="220" y="148"/>
                  </a:lnTo>
                  <a:cubicBezTo>
                    <a:pt x="220" y="111"/>
                    <a:pt x="241" y="108"/>
                    <a:pt x="249" y="108"/>
                  </a:cubicBezTo>
                  <a:cubicBezTo>
                    <a:pt x="252" y="108"/>
                    <a:pt x="254" y="108"/>
                    <a:pt x="259" y="111"/>
                  </a:cubicBezTo>
                  <a:lnTo>
                    <a:pt x="262" y="111"/>
                  </a:lnTo>
                  <a:lnTo>
                    <a:pt x="262" y="69"/>
                  </a:lnTo>
                  <a:lnTo>
                    <a:pt x="259" y="69"/>
                  </a:lnTo>
                  <a:lnTo>
                    <a:pt x="249" y="69"/>
                  </a:lnTo>
                  <a:close/>
                  <a:moveTo>
                    <a:pt x="1157" y="42"/>
                  </a:moveTo>
                  <a:lnTo>
                    <a:pt x="1194" y="42"/>
                  </a:lnTo>
                  <a:lnTo>
                    <a:pt x="1194" y="0"/>
                  </a:lnTo>
                  <a:lnTo>
                    <a:pt x="1157" y="0"/>
                  </a:lnTo>
                  <a:lnTo>
                    <a:pt x="1157" y="42"/>
                  </a:lnTo>
                  <a:close/>
                  <a:moveTo>
                    <a:pt x="1131" y="201"/>
                  </a:moveTo>
                  <a:cubicBezTo>
                    <a:pt x="1125" y="204"/>
                    <a:pt x="1115" y="209"/>
                    <a:pt x="1107" y="209"/>
                  </a:cubicBezTo>
                  <a:cubicBezTo>
                    <a:pt x="1083" y="209"/>
                    <a:pt x="1070" y="191"/>
                    <a:pt x="1070" y="156"/>
                  </a:cubicBezTo>
                  <a:cubicBezTo>
                    <a:pt x="1070" y="119"/>
                    <a:pt x="1080" y="103"/>
                    <a:pt x="1107" y="103"/>
                  </a:cubicBezTo>
                  <a:cubicBezTo>
                    <a:pt x="1115" y="103"/>
                    <a:pt x="1123" y="106"/>
                    <a:pt x="1131" y="111"/>
                  </a:cubicBezTo>
                  <a:lnTo>
                    <a:pt x="1133" y="111"/>
                  </a:lnTo>
                  <a:lnTo>
                    <a:pt x="1136" y="77"/>
                  </a:lnTo>
                  <a:cubicBezTo>
                    <a:pt x="1131" y="74"/>
                    <a:pt x="1117" y="69"/>
                    <a:pt x="1107" y="69"/>
                  </a:cubicBezTo>
                  <a:cubicBezTo>
                    <a:pt x="1062" y="69"/>
                    <a:pt x="1035" y="100"/>
                    <a:pt x="1035" y="156"/>
                  </a:cubicBezTo>
                  <a:cubicBezTo>
                    <a:pt x="1035" y="209"/>
                    <a:pt x="1062" y="241"/>
                    <a:pt x="1104" y="241"/>
                  </a:cubicBezTo>
                  <a:cubicBezTo>
                    <a:pt x="1120" y="241"/>
                    <a:pt x="1133" y="236"/>
                    <a:pt x="1139" y="233"/>
                  </a:cubicBezTo>
                  <a:lnTo>
                    <a:pt x="1131" y="201"/>
                  </a:lnTo>
                  <a:close/>
                  <a:moveTo>
                    <a:pt x="1157" y="238"/>
                  </a:moveTo>
                  <a:lnTo>
                    <a:pt x="1194" y="238"/>
                  </a:lnTo>
                  <a:lnTo>
                    <a:pt x="1194" y="71"/>
                  </a:lnTo>
                  <a:lnTo>
                    <a:pt x="1157" y="71"/>
                  </a:lnTo>
                  <a:lnTo>
                    <a:pt x="1157" y="238"/>
                  </a:lnTo>
                  <a:close/>
                  <a:moveTo>
                    <a:pt x="1223" y="153"/>
                  </a:moveTo>
                  <a:cubicBezTo>
                    <a:pt x="1223" y="228"/>
                    <a:pt x="1263" y="241"/>
                    <a:pt x="1287" y="241"/>
                  </a:cubicBezTo>
                  <a:cubicBezTo>
                    <a:pt x="1311" y="241"/>
                    <a:pt x="1350" y="230"/>
                    <a:pt x="1350" y="153"/>
                  </a:cubicBezTo>
                  <a:cubicBezTo>
                    <a:pt x="1353" y="77"/>
                    <a:pt x="1308" y="69"/>
                    <a:pt x="1287" y="69"/>
                  </a:cubicBezTo>
                  <a:cubicBezTo>
                    <a:pt x="1268" y="69"/>
                    <a:pt x="1223" y="77"/>
                    <a:pt x="1223" y="153"/>
                  </a:cubicBezTo>
                  <a:close/>
                  <a:moveTo>
                    <a:pt x="1260" y="153"/>
                  </a:moveTo>
                  <a:cubicBezTo>
                    <a:pt x="1260" y="130"/>
                    <a:pt x="1266" y="98"/>
                    <a:pt x="1287" y="98"/>
                  </a:cubicBezTo>
                  <a:cubicBezTo>
                    <a:pt x="1303" y="98"/>
                    <a:pt x="1313" y="116"/>
                    <a:pt x="1313" y="153"/>
                  </a:cubicBezTo>
                  <a:cubicBezTo>
                    <a:pt x="1313" y="191"/>
                    <a:pt x="1305" y="209"/>
                    <a:pt x="1287" y="209"/>
                  </a:cubicBezTo>
                  <a:cubicBezTo>
                    <a:pt x="1266" y="209"/>
                    <a:pt x="1260" y="180"/>
                    <a:pt x="1260" y="153"/>
                  </a:cubicBezTo>
                  <a:close/>
                  <a:moveTo>
                    <a:pt x="710" y="238"/>
                  </a:moveTo>
                  <a:lnTo>
                    <a:pt x="747" y="238"/>
                  </a:lnTo>
                  <a:lnTo>
                    <a:pt x="747" y="71"/>
                  </a:lnTo>
                  <a:lnTo>
                    <a:pt x="710" y="71"/>
                  </a:lnTo>
                  <a:lnTo>
                    <a:pt x="710" y="238"/>
                  </a:lnTo>
                  <a:close/>
                  <a:moveTo>
                    <a:pt x="710" y="42"/>
                  </a:moveTo>
                  <a:lnTo>
                    <a:pt x="747" y="42"/>
                  </a:lnTo>
                  <a:lnTo>
                    <a:pt x="747" y="0"/>
                  </a:lnTo>
                  <a:lnTo>
                    <a:pt x="710" y="0"/>
                  </a:lnTo>
                  <a:lnTo>
                    <a:pt x="710" y="42"/>
                  </a:lnTo>
                  <a:close/>
                  <a:moveTo>
                    <a:pt x="1004" y="138"/>
                  </a:moveTo>
                  <a:cubicBezTo>
                    <a:pt x="1004" y="98"/>
                    <a:pt x="993" y="71"/>
                    <a:pt x="948" y="71"/>
                  </a:cubicBezTo>
                  <a:cubicBezTo>
                    <a:pt x="927" y="71"/>
                    <a:pt x="911" y="79"/>
                    <a:pt x="903" y="85"/>
                  </a:cubicBezTo>
                  <a:lnTo>
                    <a:pt x="906" y="119"/>
                  </a:lnTo>
                  <a:lnTo>
                    <a:pt x="908" y="116"/>
                  </a:lnTo>
                  <a:cubicBezTo>
                    <a:pt x="913" y="111"/>
                    <a:pt x="929" y="100"/>
                    <a:pt x="945" y="100"/>
                  </a:cubicBezTo>
                  <a:cubicBezTo>
                    <a:pt x="969" y="100"/>
                    <a:pt x="972" y="122"/>
                    <a:pt x="972" y="130"/>
                  </a:cubicBezTo>
                  <a:lnTo>
                    <a:pt x="972" y="135"/>
                  </a:lnTo>
                  <a:lnTo>
                    <a:pt x="966" y="135"/>
                  </a:lnTo>
                  <a:cubicBezTo>
                    <a:pt x="932" y="135"/>
                    <a:pt x="890" y="140"/>
                    <a:pt x="890" y="193"/>
                  </a:cubicBezTo>
                  <a:cubicBezTo>
                    <a:pt x="890" y="225"/>
                    <a:pt x="911" y="243"/>
                    <a:pt x="935" y="243"/>
                  </a:cubicBezTo>
                  <a:cubicBezTo>
                    <a:pt x="956" y="243"/>
                    <a:pt x="966" y="233"/>
                    <a:pt x="974" y="220"/>
                  </a:cubicBezTo>
                  <a:cubicBezTo>
                    <a:pt x="974" y="225"/>
                    <a:pt x="974" y="233"/>
                    <a:pt x="977" y="238"/>
                  </a:cubicBezTo>
                  <a:lnTo>
                    <a:pt x="1011" y="238"/>
                  </a:lnTo>
                  <a:lnTo>
                    <a:pt x="1011" y="236"/>
                  </a:lnTo>
                  <a:cubicBezTo>
                    <a:pt x="1006" y="230"/>
                    <a:pt x="1004" y="220"/>
                    <a:pt x="1004" y="209"/>
                  </a:cubicBezTo>
                  <a:lnTo>
                    <a:pt x="1004" y="138"/>
                  </a:lnTo>
                  <a:close/>
                  <a:moveTo>
                    <a:pt x="969" y="167"/>
                  </a:moveTo>
                  <a:cubicBezTo>
                    <a:pt x="969" y="198"/>
                    <a:pt x="961" y="212"/>
                    <a:pt x="943" y="212"/>
                  </a:cubicBezTo>
                  <a:cubicBezTo>
                    <a:pt x="929" y="212"/>
                    <a:pt x="921" y="201"/>
                    <a:pt x="921" y="188"/>
                  </a:cubicBezTo>
                  <a:cubicBezTo>
                    <a:pt x="921" y="167"/>
                    <a:pt x="935" y="159"/>
                    <a:pt x="966" y="159"/>
                  </a:cubicBezTo>
                  <a:lnTo>
                    <a:pt x="969" y="159"/>
                  </a:lnTo>
                  <a:lnTo>
                    <a:pt x="969" y="167"/>
                  </a:lnTo>
                  <a:close/>
                  <a:moveTo>
                    <a:pt x="871" y="71"/>
                  </a:moveTo>
                  <a:lnTo>
                    <a:pt x="776" y="71"/>
                  </a:lnTo>
                  <a:lnTo>
                    <a:pt x="776" y="103"/>
                  </a:lnTo>
                  <a:lnTo>
                    <a:pt x="834" y="103"/>
                  </a:lnTo>
                  <a:cubicBezTo>
                    <a:pt x="831" y="106"/>
                    <a:pt x="773" y="201"/>
                    <a:pt x="773" y="201"/>
                  </a:cubicBezTo>
                  <a:lnTo>
                    <a:pt x="773" y="238"/>
                  </a:lnTo>
                  <a:lnTo>
                    <a:pt x="874" y="238"/>
                  </a:lnTo>
                  <a:lnTo>
                    <a:pt x="874" y="206"/>
                  </a:lnTo>
                  <a:lnTo>
                    <a:pt x="813" y="206"/>
                  </a:lnTo>
                  <a:cubicBezTo>
                    <a:pt x="813" y="201"/>
                    <a:pt x="871" y="106"/>
                    <a:pt x="871" y="106"/>
                  </a:cubicBezTo>
                  <a:lnTo>
                    <a:pt x="871" y="71"/>
                  </a:lnTo>
                  <a:close/>
                  <a:moveTo>
                    <a:pt x="1414" y="93"/>
                  </a:moveTo>
                  <a:lnTo>
                    <a:pt x="1414" y="82"/>
                  </a:lnTo>
                  <a:lnTo>
                    <a:pt x="1414" y="71"/>
                  </a:lnTo>
                  <a:lnTo>
                    <a:pt x="1380" y="71"/>
                  </a:lnTo>
                  <a:lnTo>
                    <a:pt x="1380" y="74"/>
                  </a:lnTo>
                  <a:lnTo>
                    <a:pt x="1380" y="100"/>
                  </a:lnTo>
                  <a:lnTo>
                    <a:pt x="1380" y="238"/>
                  </a:lnTo>
                  <a:lnTo>
                    <a:pt x="1417" y="238"/>
                  </a:lnTo>
                  <a:lnTo>
                    <a:pt x="1417" y="140"/>
                  </a:lnTo>
                  <a:cubicBezTo>
                    <a:pt x="1417" y="127"/>
                    <a:pt x="1419" y="103"/>
                    <a:pt x="1440" y="103"/>
                  </a:cubicBezTo>
                  <a:cubicBezTo>
                    <a:pt x="1454" y="103"/>
                    <a:pt x="1459" y="114"/>
                    <a:pt x="1459" y="138"/>
                  </a:cubicBezTo>
                  <a:lnTo>
                    <a:pt x="1459" y="238"/>
                  </a:lnTo>
                  <a:lnTo>
                    <a:pt x="1496" y="238"/>
                  </a:lnTo>
                  <a:lnTo>
                    <a:pt x="1496" y="132"/>
                  </a:lnTo>
                  <a:cubicBezTo>
                    <a:pt x="1493" y="90"/>
                    <a:pt x="1478" y="69"/>
                    <a:pt x="1451" y="69"/>
                  </a:cubicBezTo>
                  <a:cubicBezTo>
                    <a:pt x="1430" y="69"/>
                    <a:pt x="1419" y="85"/>
                    <a:pt x="1414" y="9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6" name="Freeform 221">
              <a:extLst>
                <a:ext uri="{FF2B5EF4-FFF2-40B4-BE49-F238E27FC236}">
                  <a16:creationId xmlns:a16="http://schemas.microsoft.com/office/drawing/2014/main" id="{0D8CAE28-576D-2841-A336-7A126CAB15F5}"/>
                </a:ext>
              </a:extLst>
            </p:cNvPr>
            <p:cNvSpPr>
              <a:spLocks noChangeArrowheads="1"/>
            </p:cNvSpPr>
            <p:nvPr/>
          </p:nvSpPr>
          <p:spPr bwMode="auto">
            <a:xfrm>
              <a:off x="5834063" y="4564063"/>
              <a:ext cx="781050" cy="85725"/>
            </a:xfrm>
            <a:custGeom>
              <a:avLst/>
              <a:gdLst>
                <a:gd name="T0" fmla="*/ 252428 w 2169"/>
                <a:gd name="T1" fmla="*/ 41958 h 237"/>
                <a:gd name="T2" fmla="*/ 275474 w 2169"/>
                <a:gd name="T3" fmla="*/ 47746 h 237"/>
                <a:gd name="T4" fmla="*/ 276194 w 2169"/>
                <a:gd name="T5" fmla="*/ 76682 h 237"/>
                <a:gd name="T6" fmla="*/ 285917 w 2169"/>
                <a:gd name="T7" fmla="*/ 73789 h 237"/>
                <a:gd name="T8" fmla="*/ 273674 w 2169"/>
                <a:gd name="T9" fmla="*/ 55341 h 237"/>
                <a:gd name="T10" fmla="*/ 135396 w 2169"/>
                <a:gd name="T11" fmla="*/ 34362 h 237"/>
                <a:gd name="T12" fmla="*/ 122793 w 2169"/>
                <a:gd name="T13" fmla="*/ 27852 h 237"/>
                <a:gd name="T14" fmla="*/ 135396 w 2169"/>
                <a:gd name="T15" fmla="*/ 51724 h 237"/>
                <a:gd name="T16" fmla="*/ 162044 w 2169"/>
                <a:gd name="T17" fmla="*/ 85363 h 237"/>
                <a:gd name="T18" fmla="*/ 18725 w 2169"/>
                <a:gd name="T19" fmla="*/ 7596 h 237"/>
                <a:gd name="T20" fmla="*/ 11163 w 2169"/>
                <a:gd name="T21" fmla="*/ 22788 h 237"/>
                <a:gd name="T22" fmla="*/ 52214 w 2169"/>
                <a:gd name="T23" fmla="*/ 84278 h 237"/>
                <a:gd name="T24" fmla="*/ 32409 w 2169"/>
                <a:gd name="T25" fmla="*/ 63299 h 237"/>
                <a:gd name="T26" fmla="*/ 100107 w 2169"/>
                <a:gd name="T27" fmla="*/ 59320 h 237"/>
                <a:gd name="T28" fmla="*/ 73100 w 2169"/>
                <a:gd name="T29" fmla="*/ 26766 h 237"/>
                <a:gd name="T30" fmla="*/ 100827 w 2169"/>
                <a:gd name="T31" fmla="*/ 79576 h 237"/>
                <a:gd name="T32" fmla="*/ 112350 w 2169"/>
                <a:gd name="T33" fmla="*/ 74512 h 237"/>
                <a:gd name="T34" fmla="*/ 238384 w 2169"/>
                <a:gd name="T35" fmla="*/ 2894 h 237"/>
                <a:gd name="T36" fmla="*/ 200934 w 2169"/>
                <a:gd name="T37" fmla="*/ 1085 h 237"/>
                <a:gd name="T38" fmla="*/ 188691 w 2169"/>
                <a:gd name="T39" fmla="*/ 85363 h 237"/>
                <a:gd name="T40" fmla="*/ 212457 w 2169"/>
                <a:gd name="T41" fmla="*/ 83193 h 237"/>
                <a:gd name="T42" fmla="*/ 191572 w 2169"/>
                <a:gd name="T43" fmla="*/ 37256 h 237"/>
                <a:gd name="T44" fmla="*/ 297440 w 2169"/>
                <a:gd name="T45" fmla="*/ 84278 h 237"/>
                <a:gd name="T46" fmla="*/ 297440 w 2169"/>
                <a:gd name="T47" fmla="*/ 84278 h 237"/>
                <a:gd name="T48" fmla="*/ 224700 w 2169"/>
                <a:gd name="T49" fmla="*/ 26766 h 237"/>
                <a:gd name="T50" fmla="*/ 619727 w 2169"/>
                <a:gd name="T51" fmla="*/ 29660 h 237"/>
                <a:gd name="T52" fmla="*/ 643493 w 2169"/>
                <a:gd name="T53" fmla="*/ 45937 h 237"/>
                <a:gd name="T54" fmla="*/ 630890 w 2169"/>
                <a:gd name="T55" fmla="*/ 84278 h 237"/>
                <a:gd name="T56" fmla="*/ 656817 w 2169"/>
                <a:gd name="T57" fmla="*/ 82470 h 237"/>
                <a:gd name="T58" fmla="*/ 626208 w 2169"/>
                <a:gd name="T59" fmla="*/ 66193 h 237"/>
                <a:gd name="T60" fmla="*/ 633050 w 2169"/>
                <a:gd name="T61" fmla="*/ 74512 h 237"/>
                <a:gd name="T62" fmla="*/ 709391 w 2169"/>
                <a:gd name="T63" fmla="*/ 72703 h 237"/>
                <a:gd name="T64" fmla="*/ 690306 w 2169"/>
                <a:gd name="T65" fmla="*/ 63299 h 237"/>
                <a:gd name="T66" fmla="*/ 717673 w 2169"/>
                <a:gd name="T67" fmla="*/ 83193 h 237"/>
                <a:gd name="T68" fmla="*/ 729196 w 2169"/>
                <a:gd name="T69" fmla="*/ 26766 h 237"/>
                <a:gd name="T70" fmla="*/ 665459 w 2169"/>
                <a:gd name="T71" fmla="*/ 1809 h 237"/>
                <a:gd name="T72" fmla="*/ 780690 w 2169"/>
                <a:gd name="T73" fmla="*/ 1085 h 237"/>
                <a:gd name="T74" fmla="*/ 738919 w 2169"/>
                <a:gd name="T75" fmla="*/ 55341 h 237"/>
                <a:gd name="T76" fmla="*/ 780690 w 2169"/>
                <a:gd name="T77" fmla="*/ 83193 h 237"/>
                <a:gd name="T78" fmla="*/ 758724 w 2169"/>
                <a:gd name="T79" fmla="*/ 74512 h 237"/>
                <a:gd name="T80" fmla="*/ 434637 w 2169"/>
                <a:gd name="T81" fmla="*/ 81384 h 237"/>
                <a:gd name="T82" fmla="*/ 409070 w 2169"/>
                <a:gd name="T83" fmla="*/ 60405 h 237"/>
                <a:gd name="T84" fmla="*/ 397547 w 2169"/>
                <a:gd name="T85" fmla="*/ 56427 h 237"/>
                <a:gd name="T86" fmla="*/ 409070 w 2169"/>
                <a:gd name="T87" fmla="*/ 50639 h 237"/>
                <a:gd name="T88" fmla="*/ 471727 w 2169"/>
                <a:gd name="T89" fmla="*/ 0 h 237"/>
                <a:gd name="T90" fmla="*/ 375581 w 2169"/>
                <a:gd name="T91" fmla="*/ 33639 h 237"/>
                <a:gd name="T92" fmla="*/ 375581 w 2169"/>
                <a:gd name="T93" fmla="*/ 76682 h 237"/>
                <a:gd name="T94" fmla="*/ 387824 w 2169"/>
                <a:gd name="T95" fmla="*/ 73789 h 237"/>
                <a:gd name="T96" fmla="*/ 374501 w 2169"/>
                <a:gd name="T97" fmla="*/ 55341 h 237"/>
                <a:gd name="T98" fmla="*/ 582277 w 2169"/>
                <a:gd name="T99" fmla="*/ 26766 h 237"/>
                <a:gd name="T100" fmla="*/ 604242 w 2169"/>
                <a:gd name="T101" fmla="*/ 9404 h 237"/>
                <a:gd name="T102" fmla="*/ 579396 w 2169"/>
                <a:gd name="T103" fmla="*/ 47746 h 237"/>
                <a:gd name="T104" fmla="*/ 571114 w 2169"/>
                <a:gd name="T105" fmla="*/ 69086 h 237"/>
                <a:gd name="T106" fmla="*/ 607123 w 2169"/>
                <a:gd name="T107" fmla="*/ 62214 h 237"/>
                <a:gd name="T108" fmla="*/ 514578 w 2169"/>
                <a:gd name="T109" fmla="*/ 25681 h 237"/>
                <a:gd name="T110" fmla="*/ 514578 w 2169"/>
                <a:gd name="T111" fmla="*/ 35447 h 237"/>
                <a:gd name="T112" fmla="*/ 495493 w 2169"/>
                <a:gd name="T113" fmla="*/ 66916 h 237"/>
                <a:gd name="T114" fmla="*/ 536544 w 2169"/>
                <a:gd name="T115" fmla="*/ 83193 h 237"/>
                <a:gd name="T116" fmla="*/ 511698 w 2169"/>
                <a:gd name="T117" fmla="*/ 74512 h 237"/>
                <a:gd name="T118" fmla="*/ 521420 w 2169"/>
                <a:gd name="T119" fmla="*/ 59320 h 2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69" h="237">
                  <a:moveTo>
                    <a:pt x="794" y="135"/>
                  </a:moveTo>
                  <a:cubicBezTo>
                    <a:pt x="794" y="98"/>
                    <a:pt x="786" y="71"/>
                    <a:pt x="741" y="71"/>
                  </a:cubicBezTo>
                  <a:cubicBezTo>
                    <a:pt x="720" y="71"/>
                    <a:pt x="707" y="79"/>
                    <a:pt x="699" y="82"/>
                  </a:cubicBezTo>
                  <a:lnTo>
                    <a:pt x="701" y="116"/>
                  </a:lnTo>
                  <a:lnTo>
                    <a:pt x="704" y="114"/>
                  </a:lnTo>
                  <a:cubicBezTo>
                    <a:pt x="709" y="108"/>
                    <a:pt x="722" y="98"/>
                    <a:pt x="741" y="98"/>
                  </a:cubicBezTo>
                  <a:cubicBezTo>
                    <a:pt x="762" y="98"/>
                    <a:pt x="765" y="116"/>
                    <a:pt x="765" y="127"/>
                  </a:cubicBezTo>
                  <a:lnTo>
                    <a:pt x="765" y="132"/>
                  </a:lnTo>
                  <a:lnTo>
                    <a:pt x="760" y="132"/>
                  </a:lnTo>
                  <a:cubicBezTo>
                    <a:pt x="725" y="132"/>
                    <a:pt x="688" y="138"/>
                    <a:pt x="688" y="185"/>
                  </a:cubicBezTo>
                  <a:cubicBezTo>
                    <a:pt x="688" y="217"/>
                    <a:pt x="709" y="233"/>
                    <a:pt x="730" y="233"/>
                  </a:cubicBezTo>
                  <a:cubicBezTo>
                    <a:pt x="749" y="233"/>
                    <a:pt x="760" y="222"/>
                    <a:pt x="767" y="212"/>
                  </a:cubicBezTo>
                  <a:cubicBezTo>
                    <a:pt x="767" y="217"/>
                    <a:pt x="767" y="225"/>
                    <a:pt x="770" y="230"/>
                  </a:cubicBezTo>
                  <a:lnTo>
                    <a:pt x="802" y="230"/>
                  </a:lnTo>
                  <a:lnTo>
                    <a:pt x="802" y="228"/>
                  </a:lnTo>
                  <a:cubicBezTo>
                    <a:pt x="797" y="225"/>
                    <a:pt x="794" y="217"/>
                    <a:pt x="794" y="204"/>
                  </a:cubicBezTo>
                  <a:lnTo>
                    <a:pt x="794" y="135"/>
                  </a:lnTo>
                  <a:close/>
                  <a:moveTo>
                    <a:pt x="736" y="206"/>
                  </a:moveTo>
                  <a:cubicBezTo>
                    <a:pt x="725" y="206"/>
                    <a:pt x="717" y="199"/>
                    <a:pt x="717" y="183"/>
                  </a:cubicBezTo>
                  <a:cubicBezTo>
                    <a:pt x="717" y="161"/>
                    <a:pt x="730" y="153"/>
                    <a:pt x="760" y="153"/>
                  </a:cubicBezTo>
                  <a:lnTo>
                    <a:pt x="762" y="153"/>
                  </a:lnTo>
                  <a:lnTo>
                    <a:pt x="762" y="164"/>
                  </a:lnTo>
                  <a:cubicBezTo>
                    <a:pt x="762" y="193"/>
                    <a:pt x="754" y="206"/>
                    <a:pt x="736" y="206"/>
                  </a:cubicBezTo>
                  <a:close/>
                  <a:moveTo>
                    <a:pt x="376" y="95"/>
                  </a:moveTo>
                  <a:lnTo>
                    <a:pt x="376" y="85"/>
                  </a:lnTo>
                  <a:lnTo>
                    <a:pt x="376" y="74"/>
                  </a:lnTo>
                  <a:lnTo>
                    <a:pt x="341" y="74"/>
                  </a:lnTo>
                  <a:lnTo>
                    <a:pt x="341" y="77"/>
                  </a:lnTo>
                  <a:lnTo>
                    <a:pt x="341" y="103"/>
                  </a:lnTo>
                  <a:lnTo>
                    <a:pt x="341" y="236"/>
                  </a:lnTo>
                  <a:lnTo>
                    <a:pt x="376" y="236"/>
                  </a:lnTo>
                  <a:lnTo>
                    <a:pt x="376" y="143"/>
                  </a:lnTo>
                  <a:cubicBezTo>
                    <a:pt x="376" y="130"/>
                    <a:pt x="378" y="108"/>
                    <a:pt x="397" y="108"/>
                  </a:cubicBezTo>
                  <a:cubicBezTo>
                    <a:pt x="410" y="108"/>
                    <a:pt x="415" y="116"/>
                    <a:pt x="415" y="140"/>
                  </a:cubicBezTo>
                  <a:lnTo>
                    <a:pt x="415" y="236"/>
                  </a:lnTo>
                  <a:lnTo>
                    <a:pt x="450" y="236"/>
                  </a:lnTo>
                  <a:lnTo>
                    <a:pt x="450" y="135"/>
                  </a:lnTo>
                  <a:cubicBezTo>
                    <a:pt x="450" y="93"/>
                    <a:pt x="436" y="71"/>
                    <a:pt x="410" y="71"/>
                  </a:cubicBezTo>
                  <a:cubicBezTo>
                    <a:pt x="389" y="71"/>
                    <a:pt x="378" y="87"/>
                    <a:pt x="376" y="95"/>
                  </a:cubicBezTo>
                  <a:close/>
                  <a:moveTo>
                    <a:pt x="52" y="21"/>
                  </a:moveTo>
                  <a:lnTo>
                    <a:pt x="0" y="21"/>
                  </a:lnTo>
                  <a:lnTo>
                    <a:pt x="0" y="236"/>
                  </a:lnTo>
                  <a:lnTo>
                    <a:pt x="31" y="236"/>
                  </a:lnTo>
                  <a:lnTo>
                    <a:pt x="31" y="63"/>
                  </a:lnTo>
                  <a:cubicBezTo>
                    <a:pt x="34" y="79"/>
                    <a:pt x="74" y="233"/>
                    <a:pt x="74" y="233"/>
                  </a:cubicBezTo>
                  <a:lnTo>
                    <a:pt x="100" y="233"/>
                  </a:lnTo>
                  <a:cubicBezTo>
                    <a:pt x="100" y="233"/>
                    <a:pt x="140" y="77"/>
                    <a:pt x="145" y="63"/>
                  </a:cubicBezTo>
                  <a:lnTo>
                    <a:pt x="145" y="233"/>
                  </a:lnTo>
                  <a:lnTo>
                    <a:pt x="177" y="233"/>
                  </a:lnTo>
                  <a:lnTo>
                    <a:pt x="177" y="18"/>
                  </a:lnTo>
                  <a:lnTo>
                    <a:pt x="127" y="18"/>
                  </a:lnTo>
                  <a:cubicBezTo>
                    <a:pt x="127" y="18"/>
                    <a:pt x="90" y="167"/>
                    <a:pt x="90" y="175"/>
                  </a:cubicBezTo>
                  <a:cubicBezTo>
                    <a:pt x="87" y="167"/>
                    <a:pt x="52" y="21"/>
                    <a:pt x="52" y="21"/>
                  </a:cubicBezTo>
                  <a:close/>
                  <a:moveTo>
                    <a:pt x="312" y="74"/>
                  </a:moveTo>
                  <a:lnTo>
                    <a:pt x="278" y="74"/>
                  </a:lnTo>
                  <a:lnTo>
                    <a:pt x="278" y="164"/>
                  </a:lnTo>
                  <a:cubicBezTo>
                    <a:pt x="278" y="180"/>
                    <a:pt x="275" y="201"/>
                    <a:pt x="256" y="201"/>
                  </a:cubicBezTo>
                  <a:cubicBezTo>
                    <a:pt x="243" y="201"/>
                    <a:pt x="238" y="191"/>
                    <a:pt x="238" y="169"/>
                  </a:cubicBezTo>
                  <a:lnTo>
                    <a:pt x="238" y="74"/>
                  </a:lnTo>
                  <a:lnTo>
                    <a:pt x="203" y="74"/>
                  </a:lnTo>
                  <a:lnTo>
                    <a:pt x="203" y="175"/>
                  </a:lnTo>
                  <a:cubicBezTo>
                    <a:pt x="203" y="214"/>
                    <a:pt x="217" y="233"/>
                    <a:pt x="246" y="233"/>
                  </a:cubicBezTo>
                  <a:cubicBezTo>
                    <a:pt x="267" y="233"/>
                    <a:pt x="275" y="220"/>
                    <a:pt x="280" y="209"/>
                  </a:cubicBezTo>
                  <a:lnTo>
                    <a:pt x="280" y="220"/>
                  </a:lnTo>
                  <a:lnTo>
                    <a:pt x="280" y="230"/>
                  </a:lnTo>
                  <a:lnTo>
                    <a:pt x="312" y="230"/>
                  </a:lnTo>
                  <a:lnTo>
                    <a:pt x="312" y="228"/>
                  </a:lnTo>
                  <a:cubicBezTo>
                    <a:pt x="315" y="225"/>
                    <a:pt x="312" y="217"/>
                    <a:pt x="312" y="206"/>
                  </a:cubicBezTo>
                  <a:lnTo>
                    <a:pt x="312" y="74"/>
                  </a:lnTo>
                  <a:close/>
                  <a:moveTo>
                    <a:pt x="624" y="48"/>
                  </a:moveTo>
                  <a:lnTo>
                    <a:pt x="662" y="48"/>
                  </a:lnTo>
                  <a:lnTo>
                    <a:pt x="662" y="8"/>
                  </a:lnTo>
                  <a:lnTo>
                    <a:pt x="624" y="8"/>
                  </a:lnTo>
                  <a:lnTo>
                    <a:pt x="624" y="48"/>
                  </a:lnTo>
                  <a:close/>
                  <a:moveTo>
                    <a:pt x="593" y="3"/>
                  </a:moveTo>
                  <a:lnTo>
                    <a:pt x="558" y="3"/>
                  </a:lnTo>
                  <a:lnTo>
                    <a:pt x="558" y="93"/>
                  </a:lnTo>
                  <a:cubicBezTo>
                    <a:pt x="553" y="85"/>
                    <a:pt x="545" y="71"/>
                    <a:pt x="524" y="71"/>
                  </a:cubicBezTo>
                  <a:cubicBezTo>
                    <a:pt x="495" y="71"/>
                    <a:pt x="476" y="103"/>
                    <a:pt x="476" y="153"/>
                  </a:cubicBezTo>
                  <a:cubicBezTo>
                    <a:pt x="476" y="204"/>
                    <a:pt x="495" y="236"/>
                    <a:pt x="524" y="236"/>
                  </a:cubicBezTo>
                  <a:cubicBezTo>
                    <a:pt x="540" y="236"/>
                    <a:pt x="553" y="228"/>
                    <a:pt x="558" y="212"/>
                  </a:cubicBezTo>
                  <a:lnTo>
                    <a:pt x="558" y="233"/>
                  </a:lnTo>
                  <a:lnTo>
                    <a:pt x="590" y="233"/>
                  </a:lnTo>
                  <a:lnTo>
                    <a:pt x="590" y="230"/>
                  </a:lnTo>
                  <a:cubicBezTo>
                    <a:pt x="593" y="228"/>
                    <a:pt x="593" y="217"/>
                    <a:pt x="593" y="204"/>
                  </a:cubicBezTo>
                  <a:lnTo>
                    <a:pt x="593" y="3"/>
                  </a:lnTo>
                  <a:close/>
                  <a:moveTo>
                    <a:pt x="508" y="153"/>
                  </a:moveTo>
                  <a:cubicBezTo>
                    <a:pt x="508" y="119"/>
                    <a:pt x="516" y="103"/>
                    <a:pt x="532" y="103"/>
                  </a:cubicBezTo>
                  <a:cubicBezTo>
                    <a:pt x="553" y="103"/>
                    <a:pt x="556" y="135"/>
                    <a:pt x="556" y="153"/>
                  </a:cubicBezTo>
                  <a:cubicBezTo>
                    <a:pt x="558" y="177"/>
                    <a:pt x="553" y="206"/>
                    <a:pt x="532" y="206"/>
                  </a:cubicBezTo>
                  <a:cubicBezTo>
                    <a:pt x="516" y="206"/>
                    <a:pt x="508" y="193"/>
                    <a:pt x="508" y="153"/>
                  </a:cubicBezTo>
                  <a:close/>
                  <a:moveTo>
                    <a:pt x="826" y="233"/>
                  </a:moveTo>
                  <a:lnTo>
                    <a:pt x="860" y="233"/>
                  </a:lnTo>
                  <a:lnTo>
                    <a:pt x="860" y="5"/>
                  </a:lnTo>
                  <a:lnTo>
                    <a:pt x="826" y="5"/>
                  </a:lnTo>
                  <a:lnTo>
                    <a:pt x="826" y="233"/>
                  </a:lnTo>
                  <a:close/>
                  <a:moveTo>
                    <a:pt x="624" y="233"/>
                  </a:moveTo>
                  <a:lnTo>
                    <a:pt x="659" y="233"/>
                  </a:lnTo>
                  <a:lnTo>
                    <a:pt x="659" y="74"/>
                  </a:lnTo>
                  <a:lnTo>
                    <a:pt x="624" y="74"/>
                  </a:lnTo>
                  <a:lnTo>
                    <a:pt x="624" y="233"/>
                  </a:lnTo>
                  <a:close/>
                  <a:moveTo>
                    <a:pt x="1816" y="135"/>
                  </a:moveTo>
                  <a:cubicBezTo>
                    <a:pt x="1816" y="98"/>
                    <a:pt x="1808" y="71"/>
                    <a:pt x="1763" y="71"/>
                  </a:cubicBezTo>
                  <a:cubicBezTo>
                    <a:pt x="1742" y="71"/>
                    <a:pt x="1729" y="79"/>
                    <a:pt x="1721" y="82"/>
                  </a:cubicBezTo>
                  <a:lnTo>
                    <a:pt x="1723" y="116"/>
                  </a:lnTo>
                  <a:lnTo>
                    <a:pt x="1726" y="114"/>
                  </a:lnTo>
                  <a:cubicBezTo>
                    <a:pt x="1731" y="108"/>
                    <a:pt x="1745" y="98"/>
                    <a:pt x="1763" y="98"/>
                  </a:cubicBezTo>
                  <a:cubicBezTo>
                    <a:pt x="1784" y="98"/>
                    <a:pt x="1787" y="116"/>
                    <a:pt x="1787" y="127"/>
                  </a:cubicBezTo>
                  <a:lnTo>
                    <a:pt x="1787" y="132"/>
                  </a:lnTo>
                  <a:lnTo>
                    <a:pt x="1782" y="132"/>
                  </a:lnTo>
                  <a:cubicBezTo>
                    <a:pt x="1747" y="132"/>
                    <a:pt x="1710" y="138"/>
                    <a:pt x="1710" y="185"/>
                  </a:cubicBezTo>
                  <a:cubicBezTo>
                    <a:pt x="1710" y="217"/>
                    <a:pt x="1731" y="233"/>
                    <a:pt x="1752" y="233"/>
                  </a:cubicBezTo>
                  <a:cubicBezTo>
                    <a:pt x="1771" y="233"/>
                    <a:pt x="1782" y="222"/>
                    <a:pt x="1790" y="212"/>
                  </a:cubicBezTo>
                  <a:cubicBezTo>
                    <a:pt x="1790" y="217"/>
                    <a:pt x="1790" y="225"/>
                    <a:pt x="1792" y="230"/>
                  </a:cubicBezTo>
                  <a:lnTo>
                    <a:pt x="1824" y="230"/>
                  </a:lnTo>
                  <a:lnTo>
                    <a:pt x="1824" y="228"/>
                  </a:lnTo>
                  <a:cubicBezTo>
                    <a:pt x="1816" y="225"/>
                    <a:pt x="1816" y="214"/>
                    <a:pt x="1816" y="204"/>
                  </a:cubicBezTo>
                  <a:lnTo>
                    <a:pt x="1816" y="135"/>
                  </a:lnTo>
                  <a:close/>
                  <a:moveTo>
                    <a:pt x="1758" y="206"/>
                  </a:moveTo>
                  <a:cubicBezTo>
                    <a:pt x="1747" y="206"/>
                    <a:pt x="1739" y="199"/>
                    <a:pt x="1739" y="183"/>
                  </a:cubicBezTo>
                  <a:cubicBezTo>
                    <a:pt x="1739" y="161"/>
                    <a:pt x="1752" y="153"/>
                    <a:pt x="1782" y="153"/>
                  </a:cubicBezTo>
                  <a:lnTo>
                    <a:pt x="1784" y="153"/>
                  </a:lnTo>
                  <a:lnTo>
                    <a:pt x="1784" y="164"/>
                  </a:lnTo>
                  <a:cubicBezTo>
                    <a:pt x="1784" y="193"/>
                    <a:pt x="1776" y="206"/>
                    <a:pt x="1758" y="206"/>
                  </a:cubicBezTo>
                  <a:close/>
                  <a:moveTo>
                    <a:pt x="2025" y="74"/>
                  </a:moveTo>
                  <a:lnTo>
                    <a:pt x="1991" y="74"/>
                  </a:lnTo>
                  <a:lnTo>
                    <a:pt x="1991" y="164"/>
                  </a:lnTo>
                  <a:cubicBezTo>
                    <a:pt x="1991" y="180"/>
                    <a:pt x="1988" y="201"/>
                    <a:pt x="1970" y="201"/>
                  </a:cubicBezTo>
                  <a:cubicBezTo>
                    <a:pt x="1956" y="201"/>
                    <a:pt x="1951" y="191"/>
                    <a:pt x="1951" y="169"/>
                  </a:cubicBezTo>
                  <a:lnTo>
                    <a:pt x="1951" y="74"/>
                  </a:lnTo>
                  <a:lnTo>
                    <a:pt x="1917" y="74"/>
                  </a:lnTo>
                  <a:lnTo>
                    <a:pt x="1917" y="175"/>
                  </a:lnTo>
                  <a:cubicBezTo>
                    <a:pt x="1917" y="214"/>
                    <a:pt x="1930" y="233"/>
                    <a:pt x="1959" y="233"/>
                  </a:cubicBezTo>
                  <a:cubicBezTo>
                    <a:pt x="1980" y="233"/>
                    <a:pt x="1988" y="220"/>
                    <a:pt x="1993" y="209"/>
                  </a:cubicBezTo>
                  <a:lnTo>
                    <a:pt x="1993" y="220"/>
                  </a:lnTo>
                  <a:lnTo>
                    <a:pt x="1993" y="230"/>
                  </a:lnTo>
                  <a:lnTo>
                    <a:pt x="2025" y="230"/>
                  </a:lnTo>
                  <a:lnTo>
                    <a:pt x="2025" y="228"/>
                  </a:lnTo>
                  <a:lnTo>
                    <a:pt x="2025" y="206"/>
                  </a:lnTo>
                  <a:lnTo>
                    <a:pt x="2025" y="74"/>
                  </a:lnTo>
                  <a:close/>
                  <a:moveTo>
                    <a:pt x="1848" y="233"/>
                  </a:moveTo>
                  <a:lnTo>
                    <a:pt x="1882" y="233"/>
                  </a:lnTo>
                  <a:lnTo>
                    <a:pt x="1882" y="5"/>
                  </a:lnTo>
                  <a:lnTo>
                    <a:pt x="1848" y="5"/>
                  </a:lnTo>
                  <a:lnTo>
                    <a:pt x="1848" y="233"/>
                  </a:lnTo>
                  <a:close/>
                  <a:moveTo>
                    <a:pt x="2168" y="230"/>
                  </a:moveTo>
                  <a:lnTo>
                    <a:pt x="2168" y="204"/>
                  </a:lnTo>
                  <a:lnTo>
                    <a:pt x="2168" y="3"/>
                  </a:lnTo>
                  <a:lnTo>
                    <a:pt x="2134" y="3"/>
                  </a:lnTo>
                  <a:lnTo>
                    <a:pt x="2134" y="93"/>
                  </a:lnTo>
                  <a:cubicBezTo>
                    <a:pt x="2128" y="85"/>
                    <a:pt x="2121" y="71"/>
                    <a:pt x="2099" y="71"/>
                  </a:cubicBezTo>
                  <a:cubicBezTo>
                    <a:pt x="2070" y="71"/>
                    <a:pt x="2052" y="103"/>
                    <a:pt x="2052" y="153"/>
                  </a:cubicBezTo>
                  <a:cubicBezTo>
                    <a:pt x="2052" y="204"/>
                    <a:pt x="2070" y="236"/>
                    <a:pt x="2099" y="236"/>
                  </a:cubicBezTo>
                  <a:cubicBezTo>
                    <a:pt x="2115" y="236"/>
                    <a:pt x="2128" y="228"/>
                    <a:pt x="2134" y="212"/>
                  </a:cubicBezTo>
                  <a:lnTo>
                    <a:pt x="2134" y="233"/>
                  </a:lnTo>
                  <a:lnTo>
                    <a:pt x="2168" y="230"/>
                  </a:lnTo>
                  <a:close/>
                  <a:moveTo>
                    <a:pt x="2083" y="153"/>
                  </a:moveTo>
                  <a:cubicBezTo>
                    <a:pt x="2083" y="119"/>
                    <a:pt x="2091" y="103"/>
                    <a:pt x="2107" y="103"/>
                  </a:cubicBezTo>
                  <a:cubicBezTo>
                    <a:pt x="2128" y="103"/>
                    <a:pt x="2131" y="135"/>
                    <a:pt x="2131" y="153"/>
                  </a:cubicBezTo>
                  <a:cubicBezTo>
                    <a:pt x="2131" y="177"/>
                    <a:pt x="2126" y="206"/>
                    <a:pt x="2107" y="206"/>
                  </a:cubicBezTo>
                  <a:cubicBezTo>
                    <a:pt x="2091" y="206"/>
                    <a:pt x="2083" y="193"/>
                    <a:pt x="2083" y="153"/>
                  </a:cubicBezTo>
                  <a:close/>
                  <a:moveTo>
                    <a:pt x="1104" y="156"/>
                  </a:moveTo>
                  <a:cubicBezTo>
                    <a:pt x="1104" y="193"/>
                    <a:pt x="1120" y="236"/>
                    <a:pt x="1167" y="236"/>
                  </a:cubicBezTo>
                  <a:cubicBezTo>
                    <a:pt x="1188" y="236"/>
                    <a:pt x="1202" y="228"/>
                    <a:pt x="1207" y="225"/>
                  </a:cubicBezTo>
                  <a:lnTo>
                    <a:pt x="1204" y="193"/>
                  </a:lnTo>
                  <a:lnTo>
                    <a:pt x="1202" y="196"/>
                  </a:lnTo>
                  <a:cubicBezTo>
                    <a:pt x="1194" y="201"/>
                    <a:pt x="1186" y="206"/>
                    <a:pt x="1167" y="206"/>
                  </a:cubicBezTo>
                  <a:cubicBezTo>
                    <a:pt x="1146" y="206"/>
                    <a:pt x="1136" y="193"/>
                    <a:pt x="1136" y="167"/>
                  </a:cubicBezTo>
                  <a:lnTo>
                    <a:pt x="1212" y="167"/>
                  </a:lnTo>
                  <a:lnTo>
                    <a:pt x="1212" y="159"/>
                  </a:lnTo>
                  <a:cubicBezTo>
                    <a:pt x="1215" y="87"/>
                    <a:pt x="1183" y="71"/>
                    <a:pt x="1159" y="71"/>
                  </a:cubicBezTo>
                  <a:cubicBezTo>
                    <a:pt x="1125" y="71"/>
                    <a:pt x="1104" y="106"/>
                    <a:pt x="1104" y="156"/>
                  </a:cubicBezTo>
                  <a:close/>
                  <a:moveTo>
                    <a:pt x="1136" y="140"/>
                  </a:moveTo>
                  <a:cubicBezTo>
                    <a:pt x="1136" y="122"/>
                    <a:pt x="1141" y="101"/>
                    <a:pt x="1159" y="101"/>
                  </a:cubicBezTo>
                  <a:cubicBezTo>
                    <a:pt x="1175" y="101"/>
                    <a:pt x="1181" y="122"/>
                    <a:pt x="1181" y="140"/>
                  </a:cubicBezTo>
                  <a:lnTo>
                    <a:pt x="1136" y="140"/>
                  </a:lnTo>
                  <a:close/>
                  <a:moveTo>
                    <a:pt x="1310" y="233"/>
                  </a:moveTo>
                  <a:lnTo>
                    <a:pt x="1345" y="233"/>
                  </a:lnTo>
                  <a:lnTo>
                    <a:pt x="1345" y="0"/>
                  </a:lnTo>
                  <a:lnTo>
                    <a:pt x="1310" y="0"/>
                  </a:lnTo>
                  <a:lnTo>
                    <a:pt x="1310" y="233"/>
                  </a:lnTo>
                  <a:close/>
                  <a:moveTo>
                    <a:pt x="1077" y="3"/>
                  </a:moveTo>
                  <a:lnTo>
                    <a:pt x="1043" y="3"/>
                  </a:lnTo>
                  <a:lnTo>
                    <a:pt x="1043" y="93"/>
                  </a:lnTo>
                  <a:cubicBezTo>
                    <a:pt x="1038" y="85"/>
                    <a:pt x="1030" y="71"/>
                    <a:pt x="1008" y="71"/>
                  </a:cubicBezTo>
                  <a:cubicBezTo>
                    <a:pt x="979" y="71"/>
                    <a:pt x="961" y="103"/>
                    <a:pt x="961" y="153"/>
                  </a:cubicBezTo>
                  <a:cubicBezTo>
                    <a:pt x="961" y="204"/>
                    <a:pt x="979" y="236"/>
                    <a:pt x="1008" y="236"/>
                  </a:cubicBezTo>
                  <a:cubicBezTo>
                    <a:pt x="1024" y="236"/>
                    <a:pt x="1038" y="228"/>
                    <a:pt x="1043" y="212"/>
                  </a:cubicBezTo>
                  <a:lnTo>
                    <a:pt x="1043" y="233"/>
                  </a:lnTo>
                  <a:lnTo>
                    <a:pt x="1075" y="233"/>
                  </a:lnTo>
                  <a:lnTo>
                    <a:pt x="1075" y="230"/>
                  </a:lnTo>
                  <a:cubicBezTo>
                    <a:pt x="1077" y="228"/>
                    <a:pt x="1077" y="217"/>
                    <a:pt x="1077" y="204"/>
                  </a:cubicBezTo>
                  <a:lnTo>
                    <a:pt x="1077" y="3"/>
                  </a:lnTo>
                  <a:close/>
                  <a:moveTo>
                    <a:pt x="993" y="153"/>
                  </a:moveTo>
                  <a:cubicBezTo>
                    <a:pt x="993" y="119"/>
                    <a:pt x="1000" y="103"/>
                    <a:pt x="1016" y="103"/>
                  </a:cubicBezTo>
                  <a:cubicBezTo>
                    <a:pt x="1038" y="103"/>
                    <a:pt x="1040" y="135"/>
                    <a:pt x="1040" y="153"/>
                  </a:cubicBezTo>
                  <a:cubicBezTo>
                    <a:pt x="1043" y="177"/>
                    <a:pt x="1038" y="206"/>
                    <a:pt x="1016" y="206"/>
                  </a:cubicBezTo>
                  <a:cubicBezTo>
                    <a:pt x="1000" y="206"/>
                    <a:pt x="993" y="193"/>
                    <a:pt x="993" y="153"/>
                  </a:cubicBezTo>
                  <a:close/>
                  <a:moveTo>
                    <a:pt x="1636" y="101"/>
                  </a:moveTo>
                  <a:cubicBezTo>
                    <a:pt x="1625" y="95"/>
                    <a:pt x="1617" y="87"/>
                    <a:pt x="1617" y="74"/>
                  </a:cubicBezTo>
                  <a:cubicBezTo>
                    <a:pt x="1617" y="58"/>
                    <a:pt x="1625" y="50"/>
                    <a:pt x="1641" y="50"/>
                  </a:cubicBezTo>
                  <a:cubicBezTo>
                    <a:pt x="1655" y="50"/>
                    <a:pt x="1665" y="56"/>
                    <a:pt x="1673" y="58"/>
                  </a:cubicBezTo>
                  <a:lnTo>
                    <a:pt x="1676" y="61"/>
                  </a:lnTo>
                  <a:lnTo>
                    <a:pt x="1678" y="26"/>
                  </a:lnTo>
                  <a:lnTo>
                    <a:pt x="1676" y="26"/>
                  </a:lnTo>
                  <a:cubicBezTo>
                    <a:pt x="1670" y="24"/>
                    <a:pt x="1657" y="18"/>
                    <a:pt x="1639" y="18"/>
                  </a:cubicBezTo>
                  <a:cubicBezTo>
                    <a:pt x="1609" y="18"/>
                    <a:pt x="1580" y="37"/>
                    <a:pt x="1580" y="77"/>
                  </a:cubicBezTo>
                  <a:cubicBezTo>
                    <a:pt x="1580" y="103"/>
                    <a:pt x="1591" y="119"/>
                    <a:pt x="1609" y="132"/>
                  </a:cubicBezTo>
                  <a:lnTo>
                    <a:pt x="1625" y="143"/>
                  </a:lnTo>
                  <a:cubicBezTo>
                    <a:pt x="1641" y="153"/>
                    <a:pt x="1649" y="159"/>
                    <a:pt x="1649" y="175"/>
                  </a:cubicBezTo>
                  <a:cubicBezTo>
                    <a:pt x="1649" y="196"/>
                    <a:pt x="1636" y="204"/>
                    <a:pt x="1623" y="204"/>
                  </a:cubicBezTo>
                  <a:cubicBezTo>
                    <a:pt x="1604" y="204"/>
                    <a:pt x="1588" y="193"/>
                    <a:pt x="1586" y="191"/>
                  </a:cubicBezTo>
                  <a:lnTo>
                    <a:pt x="1583" y="188"/>
                  </a:lnTo>
                  <a:lnTo>
                    <a:pt x="1580" y="225"/>
                  </a:lnTo>
                  <a:cubicBezTo>
                    <a:pt x="1588" y="230"/>
                    <a:pt x="1604" y="236"/>
                    <a:pt x="1623" y="236"/>
                  </a:cubicBezTo>
                  <a:cubicBezTo>
                    <a:pt x="1662" y="236"/>
                    <a:pt x="1686" y="212"/>
                    <a:pt x="1686" y="172"/>
                  </a:cubicBezTo>
                  <a:cubicBezTo>
                    <a:pt x="1686" y="140"/>
                    <a:pt x="1676" y="127"/>
                    <a:pt x="1655" y="114"/>
                  </a:cubicBezTo>
                  <a:lnTo>
                    <a:pt x="1636" y="101"/>
                  </a:lnTo>
                  <a:close/>
                  <a:moveTo>
                    <a:pt x="1482" y="135"/>
                  </a:moveTo>
                  <a:cubicBezTo>
                    <a:pt x="1482" y="98"/>
                    <a:pt x="1474" y="71"/>
                    <a:pt x="1429" y="71"/>
                  </a:cubicBezTo>
                  <a:cubicBezTo>
                    <a:pt x="1408" y="71"/>
                    <a:pt x="1395" y="79"/>
                    <a:pt x="1387" y="82"/>
                  </a:cubicBezTo>
                  <a:lnTo>
                    <a:pt x="1390" y="116"/>
                  </a:lnTo>
                  <a:lnTo>
                    <a:pt x="1392" y="114"/>
                  </a:lnTo>
                  <a:cubicBezTo>
                    <a:pt x="1398" y="108"/>
                    <a:pt x="1411" y="98"/>
                    <a:pt x="1429" y="98"/>
                  </a:cubicBezTo>
                  <a:cubicBezTo>
                    <a:pt x="1451" y="98"/>
                    <a:pt x="1453" y="116"/>
                    <a:pt x="1453" y="127"/>
                  </a:cubicBezTo>
                  <a:lnTo>
                    <a:pt x="1453" y="132"/>
                  </a:lnTo>
                  <a:lnTo>
                    <a:pt x="1448" y="132"/>
                  </a:lnTo>
                  <a:cubicBezTo>
                    <a:pt x="1414" y="132"/>
                    <a:pt x="1376" y="138"/>
                    <a:pt x="1376" y="185"/>
                  </a:cubicBezTo>
                  <a:cubicBezTo>
                    <a:pt x="1376" y="217"/>
                    <a:pt x="1398" y="233"/>
                    <a:pt x="1419" y="233"/>
                  </a:cubicBezTo>
                  <a:cubicBezTo>
                    <a:pt x="1437" y="233"/>
                    <a:pt x="1448" y="222"/>
                    <a:pt x="1456" y="212"/>
                  </a:cubicBezTo>
                  <a:cubicBezTo>
                    <a:pt x="1456" y="217"/>
                    <a:pt x="1456" y="225"/>
                    <a:pt x="1459" y="230"/>
                  </a:cubicBezTo>
                  <a:lnTo>
                    <a:pt x="1490" y="230"/>
                  </a:lnTo>
                  <a:lnTo>
                    <a:pt x="1490" y="228"/>
                  </a:lnTo>
                  <a:cubicBezTo>
                    <a:pt x="1482" y="225"/>
                    <a:pt x="1482" y="217"/>
                    <a:pt x="1482" y="204"/>
                  </a:cubicBezTo>
                  <a:lnTo>
                    <a:pt x="1482" y="135"/>
                  </a:lnTo>
                  <a:close/>
                  <a:moveTo>
                    <a:pt x="1421" y="206"/>
                  </a:moveTo>
                  <a:cubicBezTo>
                    <a:pt x="1411" y="206"/>
                    <a:pt x="1403" y="199"/>
                    <a:pt x="1403" y="183"/>
                  </a:cubicBezTo>
                  <a:cubicBezTo>
                    <a:pt x="1403" y="161"/>
                    <a:pt x="1416" y="153"/>
                    <a:pt x="1445" y="153"/>
                  </a:cubicBezTo>
                  <a:lnTo>
                    <a:pt x="1448" y="153"/>
                  </a:lnTo>
                  <a:lnTo>
                    <a:pt x="1448" y="164"/>
                  </a:lnTo>
                  <a:cubicBezTo>
                    <a:pt x="1448" y="193"/>
                    <a:pt x="1440" y="206"/>
                    <a:pt x="1421" y="206"/>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7" name="Freeform 222">
              <a:extLst>
                <a:ext uri="{FF2B5EF4-FFF2-40B4-BE49-F238E27FC236}">
                  <a16:creationId xmlns:a16="http://schemas.microsoft.com/office/drawing/2014/main" id="{71ABAFCC-F438-8741-A957-8AEB1DF44EB7}"/>
                </a:ext>
              </a:extLst>
            </p:cNvPr>
            <p:cNvSpPr>
              <a:spLocks noChangeArrowheads="1"/>
            </p:cNvSpPr>
            <p:nvPr/>
          </p:nvSpPr>
          <p:spPr bwMode="auto">
            <a:xfrm>
              <a:off x="5468938" y="4752975"/>
              <a:ext cx="19050" cy="33338"/>
            </a:xfrm>
            <a:custGeom>
              <a:avLst/>
              <a:gdLst>
                <a:gd name="T0" fmla="*/ 18697 w 54"/>
                <a:gd name="T1" fmla="*/ 16486 h 91"/>
                <a:gd name="T2" fmla="*/ 9172 w 54"/>
                <a:gd name="T3" fmla="*/ 32972 h 91"/>
                <a:gd name="T4" fmla="*/ 0 w 54"/>
                <a:gd name="T5" fmla="*/ 16486 h 91"/>
                <a:gd name="T6" fmla="*/ 9172 w 54"/>
                <a:gd name="T7" fmla="*/ 0 h 91"/>
                <a:gd name="T8" fmla="*/ 18697 w 54"/>
                <a:gd name="T9" fmla="*/ 16486 h 91"/>
                <a:gd name="T10" fmla="*/ 14111 w 54"/>
                <a:gd name="T11" fmla="*/ 15753 h 91"/>
                <a:gd name="T12" fmla="*/ 9172 w 54"/>
                <a:gd name="T13" fmla="*/ 4030 h 91"/>
                <a:gd name="T14" fmla="*/ 4586 w 54"/>
                <a:gd name="T15" fmla="*/ 15753 h 91"/>
                <a:gd name="T16" fmla="*/ 9172 w 54"/>
                <a:gd name="T17" fmla="*/ 27110 h 91"/>
                <a:gd name="T18" fmla="*/ 14111 w 54"/>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4" h="91">
                  <a:moveTo>
                    <a:pt x="53" y="45"/>
                  </a:moveTo>
                  <a:cubicBezTo>
                    <a:pt x="53" y="77"/>
                    <a:pt x="40" y="90"/>
                    <a:pt x="26" y="90"/>
                  </a:cubicBezTo>
                  <a:cubicBezTo>
                    <a:pt x="13" y="90"/>
                    <a:pt x="0" y="77"/>
                    <a:pt x="0" y="45"/>
                  </a:cubicBezTo>
                  <a:cubicBezTo>
                    <a:pt x="0" y="13"/>
                    <a:pt x="13" y="0"/>
                    <a:pt x="26" y="0"/>
                  </a:cubicBezTo>
                  <a:cubicBezTo>
                    <a:pt x="40" y="0"/>
                    <a:pt x="53" y="13"/>
                    <a:pt x="53" y="45"/>
                  </a:cubicBezTo>
                  <a:close/>
                  <a:moveTo>
                    <a:pt x="40" y="43"/>
                  </a:moveTo>
                  <a:cubicBezTo>
                    <a:pt x="40" y="20"/>
                    <a:pt x="34" y="11"/>
                    <a:pt x="26" y="11"/>
                  </a:cubicBezTo>
                  <a:cubicBezTo>
                    <a:pt x="19" y="11"/>
                    <a:pt x="13" y="20"/>
                    <a:pt x="13" y="43"/>
                  </a:cubicBezTo>
                  <a:cubicBezTo>
                    <a:pt x="13" y="67"/>
                    <a:pt x="19" y="74"/>
                    <a:pt x="26" y="74"/>
                  </a:cubicBezTo>
                  <a:cubicBezTo>
                    <a:pt x="34" y="74"/>
                    <a:pt x="40" y="67"/>
                    <a:pt x="40"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8" name="Freeform 223">
              <a:extLst>
                <a:ext uri="{FF2B5EF4-FFF2-40B4-BE49-F238E27FC236}">
                  <a16:creationId xmlns:a16="http://schemas.microsoft.com/office/drawing/2014/main" id="{0A855A51-E5D6-D747-9CA0-050DDBCBDF06}"/>
                </a:ext>
              </a:extLst>
            </p:cNvPr>
            <p:cNvSpPr>
              <a:spLocks noChangeArrowheads="1"/>
            </p:cNvSpPr>
            <p:nvPr/>
          </p:nvSpPr>
          <p:spPr bwMode="auto">
            <a:xfrm>
              <a:off x="5492750" y="4752975"/>
              <a:ext cx="12700" cy="31750"/>
            </a:xfrm>
            <a:custGeom>
              <a:avLst/>
              <a:gdLst>
                <a:gd name="T0" fmla="*/ 0 w 35"/>
                <a:gd name="T1" fmla="*/ 0 h 86"/>
                <a:gd name="T2" fmla="*/ 12337 w 35"/>
                <a:gd name="T3" fmla="*/ 0 h 86"/>
                <a:gd name="T4" fmla="*/ 12337 w 35"/>
                <a:gd name="T5" fmla="*/ 4799 h 86"/>
                <a:gd name="T6" fmla="*/ 4717 w 35"/>
                <a:gd name="T7" fmla="*/ 4799 h 86"/>
                <a:gd name="T8" fmla="*/ 4717 w 35"/>
                <a:gd name="T9" fmla="*/ 13660 h 86"/>
                <a:gd name="T10" fmla="*/ 12337 w 35"/>
                <a:gd name="T11" fmla="*/ 13660 h 86"/>
                <a:gd name="T12" fmla="*/ 12337 w 35"/>
                <a:gd name="T13" fmla="*/ 17721 h 86"/>
                <a:gd name="T14" fmla="*/ 4717 w 35"/>
                <a:gd name="T15" fmla="*/ 17721 h 86"/>
                <a:gd name="T16" fmla="*/ 4717 w 35"/>
                <a:gd name="T17" fmla="*/ 31381 h 86"/>
                <a:gd name="T18" fmla="*/ 0 w 35"/>
                <a:gd name="T19" fmla="*/ 31381 h 86"/>
                <a:gd name="T20" fmla="*/ 0 w 35"/>
                <a:gd name="T21" fmla="*/ 0 h 8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 h="86">
                  <a:moveTo>
                    <a:pt x="0" y="0"/>
                  </a:moveTo>
                  <a:lnTo>
                    <a:pt x="34" y="0"/>
                  </a:lnTo>
                  <a:lnTo>
                    <a:pt x="34" y="13"/>
                  </a:lnTo>
                  <a:lnTo>
                    <a:pt x="13" y="13"/>
                  </a:lnTo>
                  <a:lnTo>
                    <a:pt x="13" y="37"/>
                  </a:lnTo>
                  <a:lnTo>
                    <a:pt x="34" y="37"/>
                  </a:lnTo>
                  <a:lnTo>
                    <a:pt x="34" y="48"/>
                  </a:lnTo>
                  <a:lnTo>
                    <a:pt x="13" y="48"/>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39" name="Freeform 224">
              <a:extLst>
                <a:ext uri="{FF2B5EF4-FFF2-40B4-BE49-F238E27FC236}">
                  <a16:creationId xmlns:a16="http://schemas.microsoft.com/office/drawing/2014/main" id="{4E4CFDD0-0AFB-0747-9C27-485DAD192219}"/>
                </a:ext>
              </a:extLst>
            </p:cNvPr>
            <p:cNvSpPr>
              <a:spLocks noChangeArrowheads="1"/>
            </p:cNvSpPr>
            <p:nvPr/>
          </p:nvSpPr>
          <p:spPr bwMode="auto">
            <a:xfrm>
              <a:off x="550703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0" name="Freeform 225">
              <a:extLst>
                <a:ext uri="{FF2B5EF4-FFF2-40B4-BE49-F238E27FC236}">
                  <a16:creationId xmlns:a16="http://schemas.microsoft.com/office/drawing/2014/main" id="{E0131769-89D2-1E46-B821-F3F74AE3A2CE}"/>
                </a:ext>
              </a:extLst>
            </p:cNvPr>
            <p:cNvSpPr>
              <a:spLocks noChangeArrowheads="1"/>
            </p:cNvSpPr>
            <p:nvPr/>
          </p:nvSpPr>
          <p:spPr bwMode="auto">
            <a:xfrm>
              <a:off x="5514975" y="4751388"/>
              <a:ext cx="17463" cy="33337"/>
            </a:xfrm>
            <a:custGeom>
              <a:avLst/>
              <a:gdLst>
                <a:gd name="T0" fmla="*/ 17107 w 49"/>
                <a:gd name="T1" fmla="*/ 31872 h 91"/>
                <a:gd name="T2" fmla="*/ 11404 w 49"/>
                <a:gd name="T3" fmla="*/ 32971 h 91"/>
                <a:gd name="T4" fmla="*/ 0 w 49"/>
                <a:gd name="T5" fmla="*/ 16485 h 91"/>
                <a:gd name="T6" fmla="*/ 11404 w 49"/>
                <a:gd name="T7" fmla="*/ 0 h 91"/>
                <a:gd name="T8" fmla="*/ 17107 w 49"/>
                <a:gd name="T9" fmla="*/ 733 h 91"/>
                <a:gd name="T10" fmla="*/ 17107 w 49"/>
                <a:gd name="T11" fmla="*/ 5495 h 91"/>
                <a:gd name="T12" fmla="*/ 12474 w 49"/>
                <a:gd name="T13" fmla="*/ 3663 h 91"/>
                <a:gd name="T14" fmla="*/ 5702 w 49"/>
                <a:gd name="T15" fmla="*/ 15386 h 91"/>
                <a:gd name="T16" fmla="*/ 12474 w 49"/>
                <a:gd name="T17" fmla="*/ 27109 h 91"/>
                <a:gd name="T18" fmla="*/ 17107 w 49"/>
                <a:gd name="T19" fmla="*/ 24911 h 91"/>
                <a:gd name="T20" fmla="*/ 17107 w 49"/>
                <a:gd name="T21" fmla="*/ 31872 h 9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9" h="91">
                  <a:moveTo>
                    <a:pt x="48" y="87"/>
                  </a:moveTo>
                  <a:cubicBezTo>
                    <a:pt x="45" y="90"/>
                    <a:pt x="40" y="90"/>
                    <a:pt x="32" y="90"/>
                  </a:cubicBezTo>
                  <a:cubicBezTo>
                    <a:pt x="11" y="90"/>
                    <a:pt x="0" y="71"/>
                    <a:pt x="0" y="45"/>
                  </a:cubicBezTo>
                  <a:cubicBezTo>
                    <a:pt x="0" y="21"/>
                    <a:pt x="11" y="0"/>
                    <a:pt x="32" y="0"/>
                  </a:cubicBezTo>
                  <a:cubicBezTo>
                    <a:pt x="40" y="0"/>
                    <a:pt x="45" y="2"/>
                    <a:pt x="48" y="2"/>
                  </a:cubicBezTo>
                  <a:lnTo>
                    <a:pt x="48" y="15"/>
                  </a:lnTo>
                  <a:cubicBezTo>
                    <a:pt x="45" y="13"/>
                    <a:pt x="42" y="10"/>
                    <a:pt x="35" y="10"/>
                  </a:cubicBezTo>
                  <a:cubicBezTo>
                    <a:pt x="24" y="10"/>
                    <a:pt x="16" y="18"/>
                    <a:pt x="16" y="42"/>
                  </a:cubicBezTo>
                  <a:cubicBezTo>
                    <a:pt x="16" y="63"/>
                    <a:pt x="24" y="74"/>
                    <a:pt x="35" y="74"/>
                  </a:cubicBezTo>
                  <a:cubicBezTo>
                    <a:pt x="40" y="74"/>
                    <a:pt x="45" y="71"/>
                    <a:pt x="48" y="68"/>
                  </a:cubicBezTo>
                  <a:lnTo>
                    <a:pt x="48" y="87"/>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1" name="Freeform 226">
              <a:extLst>
                <a:ext uri="{FF2B5EF4-FFF2-40B4-BE49-F238E27FC236}">
                  <a16:creationId xmlns:a16="http://schemas.microsoft.com/office/drawing/2014/main" id="{B7B41340-4773-C14B-8327-94750F21E5D8}"/>
                </a:ext>
              </a:extLst>
            </p:cNvPr>
            <p:cNvSpPr>
              <a:spLocks noChangeArrowheads="1"/>
            </p:cNvSpPr>
            <p:nvPr/>
          </p:nvSpPr>
          <p:spPr bwMode="auto">
            <a:xfrm>
              <a:off x="5535613" y="4752975"/>
              <a:ext cx="4762" cy="31750"/>
            </a:xfrm>
            <a:custGeom>
              <a:avLst/>
              <a:gdLst>
                <a:gd name="T0" fmla="*/ 2222 w 15"/>
                <a:gd name="T1" fmla="*/ 31381 h 86"/>
                <a:gd name="T2" fmla="*/ 0 w 15"/>
                <a:gd name="T3" fmla="*/ 31381 h 86"/>
                <a:gd name="T4" fmla="*/ 0 w 15"/>
                <a:gd name="T5" fmla="*/ 0 h 86"/>
                <a:gd name="T6" fmla="*/ 4445 w 15"/>
                <a:gd name="T7" fmla="*/ 0 h 86"/>
                <a:gd name="T8" fmla="*/ 4445 w 15"/>
                <a:gd name="T9" fmla="*/ 31381 h 86"/>
                <a:gd name="T10" fmla="*/ 2222 w 15"/>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6">
                  <a:moveTo>
                    <a:pt x="7" y="85"/>
                  </a:moveTo>
                  <a:lnTo>
                    <a:pt x="0" y="85"/>
                  </a:lnTo>
                  <a:lnTo>
                    <a:pt x="0" y="0"/>
                  </a:lnTo>
                  <a:lnTo>
                    <a:pt x="14" y="0"/>
                  </a:lnTo>
                  <a:lnTo>
                    <a:pt x="14"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2" name="Freeform 227">
              <a:extLst>
                <a:ext uri="{FF2B5EF4-FFF2-40B4-BE49-F238E27FC236}">
                  <a16:creationId xmlns:a16="http://schemas.microsoft.com/office/drawing/2014/main" id="{787503C2-350A-3444-A9E0-D23131E73BAE}"/>
                </a:ext>
              </a:extLst>
            </p:cNvPr>
            <p:cNvSpPr>
              <a:spLocks noChangeArrowheads="1"/>
            </p:cNvSpPr>
            <p:nvPr/>
          </p:nvSpPr>
          <p:spPr bwMode="auto">
            <a:xfrm>
              <a:off x="5545138" y="4752975"/>
              <a:ext cx="17462" cy="31750"/>
            </a:xfrm>
            <a:custGeom>
              <a:avLst/>
              <a:gdLst>
                <a:gd name="T0" fmla="*/ 0 w 49"/>
                <a:gd name="T1" fmla="*/ 0 h 86"/>
                <a:gd name="T2" fmla="*/ 4633 w 49"/>
                <a:gd name="T3" fmla="*/ 0 h 86"/>
                <a:gd name="T4" fmla="*/ 13186 w 49"/>
                <a:gd name="T5" fmla="*/ 24366 h 86"/>
                <a:gd name="T6" fmla="*/ 13186 w 49"/>
                <a:gd name="T7" fmla="*/ 24366 h 86"/>
                <a:gd name="T8" fmla="*/ 13186 w 49"/>
                <a:gd name="T9" fmla="*/ 0 h 86"/>
                <a:gd name="T10" fmla="*/ 17106 w 49"/>
                <a:gd name="T11" fmla="*/ 0 h 86"/>
                <a:gd name="T12" fmla="*/ 17106 w 49"/>
                <a:gd name="T13" fmla="*/ 31381 h 86"/>
                <a:gd name="T14" fmla="*/ 12473 w 49"/>
                <a:gd name="T15" fmla="*/ 31381 h 86"/>
                <a:gd name="T16" fmla="*/ 3920 w 49"/>
                <a:gd name="T17" fmla="*/ 7015 h 86"/>
                <a:gd name="T18" fmla="*/ 3920 w 49"/>
                <a:gd name="T19" fmla="*/ 7015 h 86"/>
                <a:gd name="T20" fmla="*/ 3920 w 49"/>
                <a:gd name="T21" fmla="*/ 31381 h 86"/>
                <a:gd name="T22" fmla="*/ 0 w 49"/>
                <a:gd name="T23" fmla="*/ 31381 h 86"/>
                <a:gd name="T24" fmla="*/ 0 w 49"/>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49" h="86">
                  <a:moveTo>
                    <a:pt x="0" y="0"/>
                  </a:moveTo>
                  <a:lnTo>
                    <a:pt x="13" y="0"/>
                  </a:lnTo>
                  <a:lnTo>
                    <a:pt x="37" y="66"/>
                  </a:lnTo>
                  <a:lnTo>
                    <a:pt x="37" y="0"/>
                  </a:lnTo>
                  <a:lnTo>
                    <a:pt x="48" y="0"/>
                  </a:lnTo>
                  <a:lnTo>
                    <a:pt x="48" y="85"/>
                  </a:lnTo>
                  <a:lnTo>
                    <a:pt x="35" y="85"/>
                  </a:lnTo>
                  <a:lnTo>
                    <a:pt x="11" y="19"/>
                  </a:lnTo>
                  <a:lnTo>
                    <a:pt x="11"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3" name="Freeform 228">
              <a:extLst>
                <a:ext uri="{FF2B5EF4-FFF2-40B4-BE49-F238E27FC236}">
                  <a16:creationId xmlns:a16="http://schemas.microsoft.com/office/drawing/2014/main" id="{0520E42A-DE59-3849-A4BD-3B6FC906DC5E}"/>
                </a:ext>
              </a:extLst>
            </p:cNvPr>
            <p:cNvSpPr>
              <a:spLocks noChangeArrowheads="1"/>
            </p:cNvSpPr>
            <p:nvPr/>
          </p:nvSpPr>
          <p:spPr bwMode="auto">
            <a:xfrm>
              <a:off x="5564188"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4" name="Freeform 229">
              <a:extLst>
                <a:ext uri="{FF2B5EF4-FFF2-40B4-BE49-F238E27FC236}">
                  <a16:creationId xmlns:a16="http://schemas.microsoft.com/office/drawing/2014/main" id="{0E406423-1F2F-4143-8BAD-E7E906FA31CC}"/>
                </a:ext>
              </a:extLst>
            </p:cNvPr>
            <p:cNvSpPr>
              <a:spLocks noChangeArrowheads="1"/>
            </p:cNvSpPr>
            <p:nvPr/>
          </p:nvSpPr>
          <p:spPr bwMode="auto">
            <a:xfrm>
              <a:off x="5594350" y="4752975"/>
              <a:ext cx="17463" cy="31750"/>
            </a:xfrm>
            <a:custGeom>
              <a:avLst/>
              <a:gdLst>
                <a:gd name="T0" fmla="*/ 1069 w 49"/>
                <a:gd name="T1" fmla="*/ 0 h 89"/>
                <a:gd name="T2" fmla="*/ 8553 w 49"/>
                <a:gd name="T3" fmla="*/ 0 h 89"/>
                <a:gd name="T4" fmla="*/ 16037 w 49"/>
                <a:gd name="T5" fmla="*/ 8562 h 89"/>
                <a:gd name="T6" fmla="*/ 11404 w 49"/>
                <a:gd name="T7" fmla="*/ 16053 h 89"/>
                <a:gd name="T8" fmla="*/ 11404 w 49"/>
                <a:gd name="T9" fmla="*/ 16053 h 89"/>
                <a:gd name="T10" fmla="*/ 14256 w 49"/>
                <a:gd name="T11" fmla="*/ 19978 h 89"/>
                <a:gd name="T12" fmla="*/ 17107 w 49"/>
                <a:gd name="T13" fmla="*/ 31393 h 89"/>
                <a:gd name="T14" fmla="*/ 12117 w 49"/>
                <a:gd name="T15" fmla="*/ 31393 h 89"/>
                <a:gd name="T16" fmla="*/ 9266 w 49"/>
                <a:gd name="T17" fmla="*/ 20691 h 89"/>
                <a:gd name="T18" fmla="*/ 5702 w 49"/>
                <a:gd name="T19" fmla="*/ 18194 h 89"/>
                <a:gd name="T20" fmla="*/ 4633 w 49"/>
                <a:gd name="T21" fmla="*/ 18194 h 89"/>
                <a:gd name="T22" fmla="*/ 4633 w 49"/>
                <a:gd name="T23" fmla="*/ 31393 h 89"/>
                <a:gd name="T24" fmla="*/ 0 w 49"/>
                <a:gd name="T25" fmla="*/ 31393 h 89"/>
                <a:gd name="T26" fmla="*/ 0 w 49"/>
                <a:gd name="T27" fmla="*/ 0 h 89"/>
                <a:gd name="T28" fmla="*/ 1069 w 49"/>
                <a:gd name="T29" fmla="*/ 0 h 89"/>
                <a:gd name="T30" fmla="*/ 7484 w 49"/>
                <a:gd name="T31" fmla="*/ 13199 h 89"/>
                <a:gd name="T32" fmla="*/ 11404 w 49"/>
                <a:gd name="T33" fmla="*/ 8562 h 89"/>
                <a:gd name="T34" fmla="*/ 7484 w 49"/>
                <a:gd name="T35" fmla="*/ 3924 h 89"/>
                <a:gd name="T36" fmla="*/ 5702 w 49"/>
                <a:gd name="T37" fmla="*/ 3924 h 89"/>
                <a:gd name="T38" fmla="*/ 5702 w 49"/>
                <a:gd name="T39" fmla="*/ 13199 h 89"/>
                <a:gd name="T40" fmla="*/ 7484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7" y="0"/>
                    <a:pt x="45" y="8"/>
                    <a:pt x="45" y="24"/>
                  </a:cubicBezTo>
                  <a:cubicBezTo>
                    <a:pt x="45" y="35"/>
                    <a:pt x="40" y="43"/>
                    <a:pt x="32" y="45"/>
                  </a:cubicBezTo>
                  <a:cubicBezTo>
                    <a:pt x="34" y="45"/>
                    <a:pt x="37" y="48"/>
                    <a:pt x="40" y="56"/>
                  </a:cubicBezTo>
                  <a:lnTo>
                    <a:pt x="48" y="88"/>
                  </a:lnTo>
                  <a:lnTo>
                    <a:pt x="34" y="88"/>
                  </a:lnTo>
                  <a:lnTo>
                    <a:pt x="26" y="58"/>
                  </a:lnTo>
                  <a:cubicBezTo>
                    <a:pt x="24" y="51"/>
                    <a:pt x="21" y="51"/>
                    <a:pt x="16" y="51"/>
                  </a:cubicBezTo>
                  <a:lnTo>
                    <a:pt x="13" y="51"/>
                  </a:lnTo>
                  <a:lnTo>
                    <a:pt x="13" y="88"/>
                  </a:lnTo>
                  <a:lnTo>
                    <a:pt x="0" y="88"/>
                  </a:lnTo>
                  <a:lnTo>
                    <a:pt x="0" y="0"/>
                  </a:lnTo>
                  <a:lnTo>
                    <a:pt x="3" y="0"/>
                  </a:lnTo>
                  <a:close/>
                  <a:moveTo>
                    <a:pt x="21" y="37"/>
                  </a:moveTo>
                  <a:cubicBezTo>
                    <a:pt x="29" y="37"/>
                    <a:pt x="32" y="32"/>
                    <a:pt x="32" y="24"/>
                  </a:cubicBezTo>
                  <a:cubicBezTo>
                    <a:pt x="32" y="13"/>
                    <a:pt x="26" y="11"/>
                    <a:pt x="21" y="11"/>
                  </a:cubicBezTo>
                  <a:lnTo>
                    <a:pt x="16" y="11"/>
                  </a:lnTo>
                  <a:lnTo>
                    <a:pt x="16" y="37"/>
                  </a:lnTo>
                  <a:lnTo>
                    <a:pt x="21"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5" name="Freeform 230">
              <a:extLst>
                <a:ext uri="{FF2B5EF4-FFF2-40B4-BE49-F238E27FC236}">
                  <a16:creationId xmlns:a16="http://schemas.microsoft.com/office/drawing/2014/main" id="{1B191DA4-F219-C14E-BB91-FCE49FCA88F9}"/>
                </a:ext>
              </a:extLst>
            </p:cNvPr>
            <p:cNvSpPr>
              <a:spLocks noChangeArrowheads="1"/>
            </p:cNvSpPr>
            <p:nvPr/>
          </p:nvSpPr>
          <p:spPr bwMode="auto">
            <a:xfrm>
              <a:off x="5614988" y="4752975"/>
              <a:ext cx="14287" cy="31750"/>
            </a:xfrm>
            <a:custGeom>
              <a:avLst/>
              <a:gdLst>
                <a:gd name="T0" fmla="*/ 0 w 38"/>
                <a:gd name="T1" fmla="*/ 0 h 86"/>
                <a:gd name="T2" fmla="*/ 13911 w 38"/>
                <a:gd name="T3" fmla="*/ 0 h 86"/>
                <a:gd name="T4" fmla="*/ 13911 w 38"/>
                <a:gd name="T5" fmla="*/ 4799 h 86"/>
                <a:gd name="T6" fmla="*/ 4888 w 38"/>
                <a:gd name="T7" fmla="*/ 4799 h 86"/>
                <a:gd name="T8" fmla="*/ 4888 w 38"/>
                <a:gd name="T9" fmla="*/ 12922 h 86"/>
                <a:gd name="T10" fmla="*/ 12783 w 38"/>
                <a:gd name="T11" fmla="*/ 12922 h 86"/>
                <a:gd name="T12" fmla="*/ 12783 w 38"/>
                <a:gd name="T13" fmla="*/ 17721 h 86"/>
                <a:gd name="T14" fmla="*/ 4888 w 38"/>
                <a:gd name="T15" fmla="*/ 17721 h 86"/>
                <a:gd name="T16" fmla="*/ 4888 w 38"/>
                <a:gd name="T17" fmla="*/ 27320 h 86"/>
                <a:gd name="T18" fmla="*/ 13911 w 38"/>
                <a:gd name="T19" fmla="*/ 27320 h 86"/>
                <a:gd name="T20" fmla="*/ 13911 w 38"/>
                <a:gd name="T21" fmla="*/ 31381 h 86"/>
                <a:gd name="T22" fmla="*/ 0 w 38"/>
                <a:gd name="T23" fmla="*/ 31381 h 86"/>
                <a:gd name="T24" fmla="*/ 0 w 38"/>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8" h="86">
                  <a:moveTo>
                    <a:pt x="0" y="0"/>
                  </a:moveTo>
                  <a:lnTo>
                    <a:pt x="37" y="0"/>
                  </a:lnTo>
                  <a:lnTo>
                    <a:pt x="37" y="13"/>
                  </a:lnTo>
                  <a:lnTo>
                    <a:pt x="13" y="13"/>
                  </a:lnTo>
                  <a:lnTo>
                    <a:pt x="13" y="35"/>
                  </a:lnTo>
                  <a:lnTo>
                    <a:pt x="34" y="35"/>
                  </a:lnTo>
                  <a:lnTo>
                    <a:pt x="34" y="48"/>
                  </a:lnTo>
                  <a:lnTo>
                    <a:pt x="13" y="48"/>
                  </a:lnTo>
                  <a:lnTo>
                    <a:pt x="13" y="74"/>
                  </a:lnTo>
                  <a:lnTo>
                    <a:pt x="37" y="74"/>
                  </a:lnTo>
                  <a:lnTo>
                    <a:pt x="37"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6" name="Freeform 231">
              <a:extLst>
                <a:ext uri="{FF2B5EF4-FFF2-40B4-BE49-F238E27FC236}">
                  <a16:creationId xmlns:a16="http://schemas.microsoft.com/office/drawing/2014/main" id="{E42BDC82-134D-1A44-9BF7-5739771D8E98}"/>
                </a:ext>
              </a:extLst>
            </p:cNvPr>
            <p:cNvSpPr>
              <a:spLocks noChangeArrowheads="1"/>
            </p:cNvSpPr>
            <p:nvPr/>
          </p:nvSpPr>
          <p:spPr bwMode="auto">
            <a:xfrm>
              <a:off x="5629275" y="4751388"/>
              <a:ext cx="19050" cy="33337"/>
            </a:xfrm>
            <a:custGeom>
              <a:avLst/>
              <a:gdLst>
                <a:gd name="T0" fmla="*/ 11289 w 54"/>
                <a:gd name="T1" fmla="*/ 14287 h 91"/>
                <a:gd name="T2" fmla="*/ 18697 w 54"/>
                <a:gd name="T3" fmla="*/ 14287 h 91"/>
                <a:gd name="T4" fmla="*/ 18697 w 54"/>
                <a:gd name="T5" fmla="*/ 30773 h 91"/>
                <a:gd name="T6" fmla="*/ 11994 w 54"/>
                <a:gd name="T7" fmla="*/ 32971 h 91"/>
                <a:gd name="T8" fmla="*/ 0 w 54"/>
                <a:gd name="T9" fmla="*/ 16485 h 91"/>
                <a:gd name="T10" fmla="*/ 11994 w 54"/>
                <a:gd name="T11" fmla="*/ 0 h 91"/>
                <a:gd name="T12" fmla="*/ 17639 w 54"/>
                <a:gd name="T13" fmla="*/ 733 h 91"/>
                <a:gd name="T14" fmla="*/ 17639 w 54"/>
                <a:gd name="T15" fmla="*/ 5495 h 91"/>
                <a:gd name="T16" fmla="*/ 11994 w 54"/>
                <a:gd name="T17" fmla="*/ 3663 h 91"/>
                <a:gd name="T18" fmla="*/ 4586 w 54"/>
                <a:gd name="T19" fmla="*/ 15386 h 91"/>
                <a:gd name="T20" fmla="*/ 11289 w 54"/>
                <a:gd name="T21" fmla="*/ 27109 h 91"/>
                <a:gd name="T22" fmla="*/ 14111 w 54"/>
                <a:gd name="T23" fmla="*/ 26010 h 91"/>
                <a:gd name="T24" fmla="*/ 14111 w 54"/>
                <a:gd name="T25" fmla="*/ 17218 h 91"/>
                <a:gd name="T26" fmla="*/ 10231 w 54"/>
                <a:gd name="T27" fmla="*/ 17218 h 91"/>
                <a:gd name="T28" fmla="*/ 10231 w 54"/>
                <a:gd name="T29" fmla="*/ 14287 h 91"/>
                <a:gd name="T30" fmla="*/ 11289 w 54"/>
                <a:gd name="T31" fmla="*/ 14287 h 9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54" h="91">
                  <a:moveTo>
                    <a:pt x="32" y="39"/>
                  </a:moveTo>
                  <a:lnTo>
                    <a:pt x="53" y="39"/>
                  </a:lnTo>
                  <a:lnTo>
                    <a:pt x="53" y="84"/>
                  </a:lnTo>
                  <a:cubicBezTo>
                    <a:pt x="50" y="87"/>
                    <a:pt x="42" y="90"/>
                    <a:pt x="34" y="90"/>
                  </a:cubicBezTo>
                  <a:cubicBezTo>
                    <a:pt x="13" y="90"/>
                    <a:pt x="0" y="72"/>
                    <a:pt x="0" y="45"/>
                  </a:cubicBezTo>
                  <a:cubicBezTo>
                    <a:pt x="0" y="19"/>
                    <a:pt x="10" y="0"/>
                    <a:pt x="34" y="0"/>
                  </a:cubicBezTo>
                  <a:cubicBezTo>
                    <a:pt x="42" y="0"/>
                    <a:pt x="48" y="2"/>
                    <a:pt x="50" y="2"/>
                  </a:cubicBezTo>
                  <a:lnTo>
                    <a:pt x="50" y="15"/>
                  </a:lnTo>
                  <a:cubicBezTo>
                    <a:pt x="45" y="13"/>
                    <a:pt x="40" y="10"/>
                    <a:pt x="34" y="10"/>
                  </a:cubicBezTo>
                  <a:cubicBezTo>
                    <a:pt x="21" y="10"/>
                    <a:pt x="13" y="24"/>
                    <a:pt x="13" y="42"/>
                  </a:cubicBezTo>
                  <a:cubicBezTo>
                    <a:pt x="13" y="61"/>
                    <a:pt x="21" y="74"/>
                    <a:pt x="32" y="74"/>
                  </a:cubicBezTo>
                  <a:cubicBezTo>
                    <a:pt x="34" y="74"/>
                    <a:pt x="37" y="74"/>
                    <a:pt x="40" y="71"/>
                  </a:cubicBezTo>
                  <a:lnTo>
                    <a:pt x="40" y="47"/>
                  </a:lnTo>
                  <a:lnTo>
                    <a:pt x="29" y="47"/>
                  </a:lnTo>
                  <a:lnTo>
                    <a:pt x="29" y="39"/>
                  </a:lnTo>
                  <a:lnTo>
                    <a:pt x="32" y="39"/>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7" name="Freeform 232">
              <a:extLst>
                <a:ext uri="{FF2B5EF4-FFF2-40B4-BE49-F238E27FC236}">
                  <a16:creationId xmlns:a16="http://schemas.microsoft.com/office/drawing/2014/main" id="{439E84E3-0EE2-D447-A888-DCB7F92585DC}"/>
                </a:ext>
              </a:extLst>
            </p:cNvPr>
            <p:cNvSpPr>
              <a:spLocks noChangeArrowheads="1"/>
            </p:cNvSpPr>
            <p:nvPr/>
          </p:nvSpPr>
          <p:spPr bwMode="auto">
            <a:xfrm>
              <a:off x="5653088" y="4752975"/>
              <a:ext cx="4762" cy="31750"/>
            </a:xfrm>
            <a:custGeom>
              <a:avLst/>
              <a:gdLst>
                <a:gd name="T0" fmla="*/ 2381 w 14"/>
                <a:gd name="T1" fmla="*/ 31381 h 86"/>
                <a:gd name="T2" fmla="*/ 0 w 14"/>
                <a:gd name="T3" fmla="*/ 31381 h 86"/>
                <a:gd name="T4" fmla="*/ 0 w 14"/>
                <a:gd name="T5" fmla="*/ 0 h 86"/>
                <a:gd name="T6" fmla="*/ 4422 w 14"/>
                <a:gd name="T7" fmla="*/ 0 h 86"/>
                <a:gd name="T8" fmla="*/ 4422 w 14"/>
                <a:gd name="T9" fmla="*/ 31381 h 86"/>
                <a:gd name="T10" fmla="*/ 2381 w 14"/>
                <a:gd name="T11" fmla="*/ 31381 h 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4" h="86">
                  <a:moveTo>
                    <a:pt x="7" y="85"/>
                  </a:moveTo>
                  <a:lnTo>
                    <a:pt x="0" y="85"/>
                  </a:lnTo>
                  <a:lnTo>
                    <a:pt x="0" y="0"/>
                  </a:lnTo>
                  <a:lnTo>
                    <a:pt x="13" y="0"/>
                  </a:lnTo>
                  <a:lnTo>
                    <a:pt x="13" y="85"/>
                  </a:lnTo>
                  <a:lnTo>
                    <a:pt x="7" y="85"/>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8" name="Freeform 233">
              <a:extLst>
                <a:ext uri="{FF2B5EF4-FFF2-40B4-BE49-F238E27FC236}">
                  <a16:creationId xmlns:a16="http://schemas.microsoft.com/office/drawing/2014/main" id="{96CFCE7D-F2DD-8346-86CA-AA77F087C3DE}"/>
                </a:ext>
              </a:extLst>
            </p:cNvPr>
            <p:cNvSpPr>
              <a:spLocks noChangeArrowheads="1"/>
            </p:cNvSpPr>
            <p:nvPr/>
          </p:nvSpPr>
          <p:spPr bwMode="auto">
            <a:xfrm>
              <a:off x="5661025" y="4752975"/>
              <a:ext cx="20638" cy="33338"/>
            </a:xfrm>
            <a:custGeom>
              <a:avLst/>
              <a:gdLst>
                <a:gd name="T0" fmla="*/ 20276 w 57"/>
                <a:gd name="T1" fmla="*/ 16486 h 91"/>
                <a:gd name="T2" fmla="*/ 10500 w 57"/>
                <a:gd name="T3" fmla="*/ 32972 h 91"/>
                <a:gd name="T4" fmla="*/ 1086 w 57"/>
                <a:gd name="T5" fmla="*/ 16486 h 91"/>
                <a:gd name="T6" fmla="*/ 10500 w 57"/>
                <a:gd name="T7" fmla="*/ 0 h 91"/>
                <a:gd name="T8" fmla="*/ 20276 w 57"/>
                <a:gd name="T9" fmla="*/ 16486 h 91"/>
                <a:gd name="T10" fmla="*/ 15569 w 57"/>
                <a:gd name="T11" fmla="*/ 15753 h 91"/>
                <a:gd name="T12" fmla="*/ 10500 w 57"/>
                <a:gd name="T13" fmla="*/ 4030 h 91"/>
                <a:gd name="T14" fmla="*/ 5793 w 57"/>
                <a:gd name="T15" fmla="*/ 15753 h 91"/>
                <a:gd name="T16" fmla="*/ 10500 w 57"/>
                <a:gd name="T17" fmla="*/ 27110 h 91"/>
                <a:gd name="T18" fmla="*/ 15569 w 57"/>
                <a:gd name="T19" fmla="*/ 15753 h 9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7" h="91">
                  <a:moveTo>
                    <a:pt x="56" y="45"/>
                  </a:moveTo>
                  <a:cubicBezTo>
                    <a:pt x="56" y="77"/>
                    <a:pt x="43" y="90"/>
                    <a:pt x="29" y="90"/>
                  </a:cubicBezTo>
                  <a:cubicBezTo>
                    <a:pt x="16" y="90"/>
                    <a:pt x="3" y="77"/>
                    <a:pt x="3" y="45"/>
                  </a:cubicBezTo>
                  <a:cubicBezTo>
                    <a:pt x="0" y="13"/>
                    <a:pt x="13" y="0"/>
                    <a:pt x="29" y="0"/>
                  </a:cubicBezTo>
                  <a:cubicBezTo>
                    <a:pt x="43" y="0"/>
                    <a:pt x="56" y="13"/>
                    <a:pt x="56" y="45"/>
                  </a:cubicBezTo>
                  <a:close/>
                  <a:moveTo>
                    <a:pt x="43" y="43"/>
                  </a:moveTo>
                  <a:cubicBezTo>
                    <a:pt x="43" y="20"/>
                    <a:pt x="37" y="11"/>
                    <a:pt x="29" y="11"/>
                  </a:cubicBezTo>
                  <a:cubicBezTo>
                    <a:pt x="21" y="11"/>
                    <a:pt x="16" y="19"/>
                    <a:pt x="16" y="43"/>
                  </a:cubicBezTo>
                  <a:cubicBezTo>
                    <a:pt x="13" y="66"/>
                    <a:pt x="21" y="74"/>
                    <a:pt x="29" y="74"/>
                  </a:cubicBezTo>
                  <a:cubicBezTo>
                    <a:pt x="37" y="74"/>
                    <a:pt x="43" y="67"/>
                    <a:pt x="43" y="4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49" name="Freeform 234">
              <a:extLst>
                <a:ext uri="{FF2B5EF4-FFF2-40B4-BE49-F238E27FC236}">
                  <a16:creationId xmlns:a16="http://schemas.microsoft.com/office/drawing/2014/main" id="{A07979CB-2460-974F-8605-C9DBC443929D}"/>
                </a:ext>
              </a:extLst>
            </p:cNvPr>
            <p:cNvSpPr>
              <a:spLocks noChangeArrowheads="1"/>
            </p:cNvSpPr>
            <p:nvPr/>
          </p:nvSpPr>
          <p:spPr bwMode="auto">
            <a:xfrm>
              <a:off x="5683250" y="4752975"/>
              <a:ext cx="19050" cy="31750"/>
            </a:xfrm>
            <a:custGeom>
              <a:avLst/>
              <a:gdLst>
                <a:gd name="T0" fmla="*/ 0 w 51"/>
                <a:gd name="T1" fmla="*/ 0 h 86"/>
                <a:gd name="T2" fmla="*/ 5976 w 51"/>
                <a:gd name="T3" fmla="*/ 0 h 86"/>
                <a:gd name="T4" fmla="*/ 14941 w 51"/>
                <a:gd name="T5" fmla="*/ 24366 h 86"/>
                <a:gd name="T6" fmla="*/ 14941 w 51"/>
                <a:gd name="T7" fmla="*/ 24366 h 86"/>
                <a:gd name="T8" fmla="*/ 14941 w 51"/>
                <a:gd name="T9" fmla="*/ 0 h 86"/>
                <a:gd name="T10" fmla="*/ 18676 w 51"/>
                <a:gd name="T11" fmla="*/ 0 h 86"/>
                <a:gd name="T12" fmla="*/ 18676 w 51"/>
                <a:gd name="T13" fmla="*/ 31381 h 86"/>
                <a:gd name="T14" fmla="*/ 12700 w 51"/>
                <a:gd name="T15" fmla="*/ 31381 h 86"/>
                <a:gd name="T16" fmla="*/ 4856 w 51"/>
                <a:gd name="T17" fmla="*/ 7015 h 86"/>
                <a:gd name="T18" fmla="*/ 4856 w 51"/>
                <a:gd name="T19" fmla="*/ 7015 h 86"/>
                <a:gd name="T20" fmla="*/ 4856 w 51"/>
                <a:gd name="T21" fmla="*/ 31381 h 86"/>
                <a:gd name="T22" fmla="*/ 0 w 51"/>
                <a:gd name="T23" fmla="*/ 31381 h 86"/>
                <a:gd name="T24" fmla="*/ 0 w 51"/>
                <a:gd name="T25" fmla="*/ 0 h 8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1" h="86">
                  <a:moveTo>
                    <a:pt x="0" y="0"/>
                  </a:moveTo>
                  <a:lnTo>
                    <a:pt x="16" y="0"/>
                  </a:lnTo>
                  <a:lnTo>
                    <a:pt x="40" y="66"/>
                  </a:lnTo>
                  <a:lnTo>
                    <a:pt x="40" y="0"/>
                  </a:lnTo>
                  <a:lnTo>
                    <a:pt x="50" y="0"/>
                  </a:lnTo>
                  <a:lnTo>
                    <a:pt x="50" y="85"/>
                  </a:lnTo>
                  <a:lnTo>
                    <a:pt x="34" y="85"/>
                  </a:lnTo>
                  <a:lnTo>
                    <a:pt x="13" y="19"/>
                  </a:lnTo>
                  <a:lnTo>
                    <a:pt x="13"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0" name="Freeform 235">
              <a:extLst>
                <a:ext uri="{FF2B5EF4-FFF2-40B4-BE49-F238E27FC236}">
                  <a16:creationId xmlns:a16="http://schemas.microsoft.com/office/drawing/2014/main" id="{4FF21154-B846-394C-BFBC-FC3D43436573}"/>
                </a:ext>
              </a:extLst>
            </p:cNvPr>
            <p:cNvSpPr>
              <a:spLocks noChangeArrowheads="1"/>
            </p:cNvSpPr>
            <p:nvPr/>
          </p:nvSpPr>
          <p:spPr bwMode="auto">
            <a:xfrm>
              <a:off x="5703888" y="4754563"/>
              <a:ext cx="22225" cy="31750"/>
            </a:xfrm>
            <a:custGeom>
              <a:avLst/>
              <a:gdLst>
                <a:gd name="T0" fmla="*/ 15928 w 60"/>
                <a:gd name="T1" fmla="*/ 23259 h 86"/>
                <a:gd name="T2" fmla="*/ 7038 w 60"/>
                <a:gd name="T3" fmla="*/ 23259 h 86"/>
                <a:gd name="T4" fmla="*/ 5186 w 60"/>
                <a:gd name="T5" fmla="*/ 31381 h 86"/>
                <a:gd name="T6" fmla="*/ 0 w 60"/>
                <a:gd name="T7" fmla="*/ 31381 h 86"/>
                <a:gd name="T8" fmla="*/ 8890 w 60"/>
                <a:gd name="T9" fmla="*/ 0 h 86"/>
                <a:gd name="T10" fmla="*/ 13705 w 60"/>
                <a:gd name="T11" fmla="*/ 0 h 86"/>
                <a:gd name="T12" fmla="*/ 21855 w 60"/>
                <a:gd name="T13" fmla="*/ 31381 h 86"/>
                <a:gd name="T14" fmla="*/ 16669 w 60"/>
                <a:gd name="T15" fmla="*/ 31381 h 86"/>
                <a:gd name="T16" fmla="*/ 15928 w 60"/>
                <a:gd name="T17" fmla="*/ 23259 h 86"/>
                <a:gd name="T18" fmla="*/ 14817 w 60"/>
                <a:gd name="T19" fmla="*/ 18459 h 86"/>
                <a:gd name="T20" fmla="*/ 11853 w 60"/>
                <a:gd name="T21" fmla="*/ 3692 h 86"/>
                <a:gd name="T22" fmla="*/ 11853 w 60"/>
                <a:gd name="T23" fmla="*/ 3692 h 86"/>
                <a:gd name="T24" fmla="*/ 8149 w 60"/>
                <a:gd name="T25" fmla="*/ 18459 h 86"/>
                <a:gd name="T26" fmla="*/ 14817 w 60"/>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60" h="86">
                  <a:moveTo>
                    <a:pt x="43" y="63"/>
                  </a:moveTo>
                  <a:lnTo>
                    <a:pt x="19" y="63"/>
                  </a:lnTo>
                  <a:lnTo>
                    <a:pt x="14" y="85"/>
                  </a:lnTo>
                  <a:lnTo>
                    <a:pt x="0" y="85"/>
                  </a:lnTo>
                  <a:lnTo>
                    <a:pt x="24" y="0"/>
                  </a:lnTo>
                  <a:lnTo>
                    <a:pt x="37" y="0"/>
                  </a:lnTo>
                  <a:lnTo>
                    <a:pt x="59" y="85"/>
                  </a:lnTo>
                  <a:lnTo>
                    <a:pt x="45" y="85"/>
                  </a:lnTo>
                  <a:lnTo>
                    <a:pt x="43" y="63"/>
                  </a:lnTo>
                  <a:close/>
                  <a:moveTo>
                    <a:pt x="40" y="50"/>
                  </a:moveTo>
                  <a:lnTo>
                    <a:pt x="32" y="10"/>
                  </a:lnTo>
                  <a:lnTo>
                    <a:pt x="22"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1" name="Freeform 236">
              <a:extLst>
                <a:ext uri="{FF2B5EF4-FFF2-40B4-BE49-F238E27FC236}">
                  <a16:creationId xmlns:a16="http://schemas.microsoft.com/office/drawing/2014/main" id="{18650B1D-466B-A34C-820D-452F6E9D46E1}"/>
                </a:ext>
              </a:extLst>
            </p:cNvPr>
            <p:cNvSpPr>
              <a:spLocks noChangeArrowheads="1"/>
            </p:cNvSpPr>
            <p:nvPr/>
          </p:nvSpPr>
          <p:spPr bwMode="auto">
            <a:xfrm>
              <a:off x="572611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2" name="Freeform 237">
              <a:extLst>
                <a:ext uri="{FF2B5EF4-FFF2-40B4-BE49-F238E27FC236}">
                  <a16:creationId xmlns:a16="http://schemas.microsoft.com/office/drawing/2014/main" id="{A049326B-4B71-E644-982A-1B007C709606}"/>
                </a:ext>
              </a:extLst>
            </p:cNvPr>
            <p:cNvSpPr>
              <a:spLocks noChangeArrowheads="1"/>
            </p:cNvSpPr>
            <p:nvPr/>
          </p:nvSpPr>
          <p:spPr bwMode="auto">
            <a:xfrm>
              <a:off x="5748338" y="4752975"/>
              <a:ext cx="15875" cy="31750"/>
            </a:xfrm>
            <a:custGeom>
              <a:avLst/>
              <a:gdLst>
                <a:gd name="T0" fmla="*/ 1108 w 43"/>
                <a:gd name="T1" fmla="*/ 0 h 89"/>
                <a:gd name="T2" fmla="*/ 7753 w 43"/>
                <a:gd name="T3" fmla="*/ 0 h 89"/>
                <a:gd name="T4" fmla="*/ 15506 w 43"/>
                <a:gd name="T5" fmla="*/ 9632 h 89"/>
                <a:gd name="T6" fmla="*/ 7753 w 43"/>
                <a:gd name="T7" fmla="*/ 18907 h 89"/>
                <a:gd name="T8" fmla="*/ 4799 w 43"/>
                <a:gd name="T9" fmla="*/ 18907 h 89"/>
                <a:gd name="T10" fmla="*/ 4799 w 43"/>
                <a:gd name="T11" fmla="*/ 31393 h 89"/>
                <a:gd name="T12" fmla="*/ 0 w 43"/>
                <a:gd name="T13" fmla="*/ 31393 h 89"/>
                <a:gd name="T14" fmla="*/ 0 w 43"/>
                <a:gd name="T15" fmla="*/ 0 h 89"/>
                <a:gd name="T16" fmla="*/ 1108 w 43"/>
                <a:gd name="T17" fmla="*/ 0 h 89"/>
                <a:gd name="T18" fmla="*/ 7753 w 43"/>
                <a:gd name="T19" fmla="*/ 14270 h 89"/>
                <a:gd name="T20" fmla="*/ 11814 w 43"/>
                <a:gd name="T21" fmla="*/ 9632 h 89"/>
                <a:gd name="T22" fmla="*/ 7753 w 43"/>
                <a:gd name="T23" fmla="*/ 4638 h 89"/>
                <a:gd name="T24" fmla="*/ 5907 w 43"/>
                <a:gd name="T25" fmla="*/ 4638 h 89"/>
                <a:gd name="T26" fmla="*/ 5907 w 43"/>
                <a:gd name="T27" fmla="*/ 15340 h 89"/>
                <a:gd name="T28" fmla="*/ 7753 w 43"/>
                <a:gd name="T29" fmla="*/ 15340 h 89"/>
                <a:gd name="T30" fmla="*/ 7753 w 43"/>
                <a:gd name="T31" fmla="*/ 14270 h 8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3" h="89">
                  <a:moveTo>
                    <a:pt x="3" y="0"/>
                  </a:moveTo>
                  <a:lnTo>
                    <a:pt x="21" y="0"/>
                  </a:lnTo>
                  <a:cubicBezTo>
                    <a:pt x="34" y="0"/>
                    <a:pt x="42" y="11"/>
                    <a:pt x="42" y="27"/>
                  </a:cubicBezTo>
                  <a:cubicBezTo>
                    <a:pt x="42" y="43"/>
                    <a:pt x="34" y="53"/>
                    <a:pt x="21" y="53"/>
                  </a:cubicBezTo>
                  <a:lnTo>
                    <a:pt x="13" y="53"/>
                  </a:lnTo>
                  <a:lnTo>
                    <a:pt x="13" y="88"/>
                  </a:lnTo>
                  <a:lnTo>
                    <a:pt x="0" y="88"/>
                  </a:lnTo>
                  <a:lnTo>
                    <a:pt x="0" y="0"/>
                  </a:lnTo>
                  <a:lnTo>
                    <a:pt x="3" y="0"/>
                  </a:lnTo>
                  <a:close/>
                  <a:moveTo>
                    <a:pt x="21" y="40"/>
                  </a:moveTo>
                  <a:cubicBezTo>
                    <a:pt x="29" y="40"/>
                    <a:pt x="32" y="35"/>
                    <a:pt x="32" y="27"/>
                  </a:cubicBezTo>
                  <a:cubicBezTo>
                    <a:pt x="32" y="16"/>
                    <a:pt x="29" y="13"/>
                    <a:pt x="21" y="13"/>
                  </a:cubicBezTo>
                  <a:lnTo>
                    <a:pt x="16" y="13"/>
                  </a:lnTo>
                  <a:lnTo>
                    <a:pt x="16" y="43"/>
                  </a:lnTo>
                  <a:lnTo>
                    <a:pt x="21" y="43"/>
                  </a:lnTo>
                  <a:lnTo>
                    <a:pt x="21" y="4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3" name="Freeform 238">
              <a:extLst>
                <a:ext uri="{FF2B5EF4-FFF2-40B4-BE49-F238E27FC236}">
                  <a16:creationId xmlns:a16="http://schemas.microsoft.com/office/drawing/2014/main" id="{616A9551-6FB6-B741-B811-AC20959C67E5}"/>
                </a:ext>
              </a:extLst>
            </p:cNvPr>
            <p:cNvSpPr>
              <a:spLocks noChangeArrowheads="1"/>
            </p:cNvSpPr>
            <p:nvPr/>
          </p:nvSpPr>
          <p:spPr bwMode="auto">
            <a:xfrm>
              <a:off x="5762625" y="4754563"/>
              <a:ext cx="20638"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8 w 59"/>
                <a:gd name="T13" fmla="*/ 31381 h 86"/>
                <a:gd name="T14" fmla="*/ 15741 w 59"/>
                <a:gd name="T15" fmla="*/ 31381 h 86"/>
                <a:gd name="T16" fmla="*/ 14691 w 59"/>
                <a:gd name="T17" fmla="*/ 23259 h 86"/>
                <a:gd name="T18" fmla="*/ 13992 w 59"/>
                <a:gd name="T19" fmla="*/ 18459 h 86"/>
                <a:gd name="T20" fmla="*/ 11193 w 59"/>
                <a:gd name="T21" fmla="*/ 3692 h 86"/>
                <a:gd name="T22" fmla="*/ 11193 w 59"/>
                <a:gd name="T23" fmla="*/ 3692 h 86"/>
                <a:gd name="T24" fmla="*/ 7346 w 59"/>
                <a:gd name="T25" fmla="*/ 18459 h 86"/>
                <a:gd name="T26" fmla="*/ 13992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4" name="Freeform 239">
              <a:extLst>
                <a:ext uri="{FF2B5EF4-FFF2-40B4-BE49-F238E27FC236}">
                  <a16:creationId xmlns:a16="http://schemas.microsoft.com/office/drawing/2014/main" id="{98C9FF5D-26D5-3040-9F70-B28F8503DC3D}"/>
                </a:ext>
              </a:extLst>
            </p:cNvPr>
            <p:cNvSpPr>
              <a:spLocks noChangeArrowheads="1"/>
            </p:cNvSpPr>
            <p:nvPr/>
          </p:nvSpPr>
          <p:spPr bwMode="auto">
            <a:xfrm>
              <a:off x="5784850" y="4752975"/>
              <a:ext cx="17463" cy="31750"/>
            </a:xfrm>
            <a:custGeom>
              <a:avLst/>
              <a:gdLst>
                <a:gd name="T0" fmla="*/ 1069 w 49"/>
                <a:gd name="T1" fmla="*/ 0 h 89"/>
                <a:gd name="T2" fmla="*/ 8553 w 49"/>
                <a:gd name="T3" fmla="*/ 0 h 89"/>
                <a:gd name="T4" fmla="*/ 16394 w 49"/>
                <a:gd name="T5" fmla="*/ 8562 h 89"/>
                <a:gd name="T6" fmla="*/ 11404 w 49"/>
                <a:gd name="T7" fmla="*/ 16053 h 89"/>
                <a:gd name="T8" fmla="*/ 11404 w 49"/>
                <a:gd name="T9" fmla="*/ 16053 h 89"/>
                <a:gd name="T10" fmla="*/ 14256 w 49"/>
                <a:gd name="T11" fmla="*/ 19978 h 89"/>
                <a:gd name="T12" fmla="*/ 17107 w 49"/>
                <a:gd name="T13" fmla="*/ 31393 h 89"/>
                <a:gd name="T14" fmla="*/ 12474 w 49"/>
                <a:gd name="T15" fmla="*/ 31393 h 89"/>
                <a:gd name="T16" fmla="*/ 9622 w 49"/>
                <a:gd name="T17" fmla="*/ 20691 h 89"/>
                <a:gd name="T18" fmla="*/ 5702 w 49"/>
                <a:gd name="T19" fmla="*/ 18194 h 89"/>
                <a:gd name="T20" fmla="*/ 4989 w 49"/>
                <a:gd name="T21" fmla="*/ 18194 h 89"/>
                <a:gd name="T22" fmla="*/ 4989 w 49"/>
                <a:gd name="T23" fmla="*/ 31393 h 89"/>
                <a:gd name="T24" fmla="*/ 0 w 49"/>
                <a:gd name="T25" fmla="*/ 31393 h 89"/>
                <a:gd name="T26" fmla="*/ 0 w 49"/>
                <a:gd name="T27" fmla="*/ 0 h 89"/>
                <a:gd name="T28" fmla="*/ 1069 w 49"/>
                <a:gd name="T29" fmla="*/ 0 h 89"/>
                <a:gd name="T30" fmla="*/ 6771 w 49"/>
                <a:gd name="T31" fmla="*/ 13199 h 89"/>
                <a:gd name="T32" fmla="*/ 10692 w 49"/>
                <a:gd name="T33" fmla="*/ 8562 h 89"/>
                <a:gd name="T34" fmla="*/ 6771 w 49"/>
                <a:gd name="T35" fmla="*/ 3924 h 89"/>
                <a:gd name="T36" fmla="*/ 4989 w 49"/>
                <a:gd name="T37" fmla="*/ 3924 h 89"/>
                <a:gd name="T38" fmla="*/ 4989 w 49"/>
                <a:gd name="T39" fmla="*/ 13199 h 89"/>
                <a:gd name="T40" fmla="*/ 6771 w 49"/>
                <a:gd name="T41" fmla="*/ 13199 h 8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49" h="89">
                  <a:moveTo>
                    <a:pt x="3" y="0"/>
                  </a:moveTo>
                  <a:lnTo>
                    <a:pt x="24" y="0"/>
                  </a:lnTo>
                  <a:cubicBezTo>
                    <a:pt x="38" y="0"/>
                    <a:pt x="46" y="8"/>
                    <a:pt x="46" y="24"/>
                  </a:cubicBezTo>
                  <a:cubicBezTo>
                    <a:pt x="46" y="35"/>
                    <a:pt x="40" y="43"/>
                    <a:pt x="32" y="45"/>
                  </a:cubicBezTo>
                  <a:cubicBezTo>
                    <a:pt x="35" y="45"/>
                    <a:pt x="38" y="48"/>
                    <a:pt x="40" y="56"/>
                  </a:cubicBezTo>
                  <a:lnTo>
                    <a:pt x="48" y="88"/>
                  </a:lnTo>
                  <a:lnTo>
                    <a:pt x="35" y="88"/>
                  </a:lnTo>
                  <a:lnTo>
                    <a:pt x="27" y="58"/>
                  </a:lnTo>
                  <a:cubicBezTo>
                    <a:pt x="24" y="51"/>
                    <a:pt x="22" y="51"/>
                    <a:pt x="16" y="51"/>
                  </a:cubicBezTo>
                  <a:lnTo>
                    <a:pt x="14" y="51"/>
                  </a:lnTo>
                  <a:lnTo>
                    <a:pt x="14" y="88"/>
                  </a:lnTo>
                  <a:lnTo>
                    <a:pt x="0" y="88"/>
                  </a:lnTo>
                  <a:lnTo>
                    <a:pt x="0" y="0"/>
                  </a:lnTo>
                  <a:lnTo>
                    <a:pt x="3" y="0"/>
                  </a:lnTo>
                  <a:close/>
                  <a:moveTo>
                    <a:pt x="19" y="37"/>
                  </a:moveTo>
                  <a:cubicBezTo>
                    <a:pt x="27" y="37"/>
                    <a:pt x="30" y="32"/>
                    <a:pt x="30" y="24"/>
                  </a:cubicBezTo>
                  <a:cubicBezTo>
                    <a:pt x="30" y="13"/>
                    <a:pt x="24" y="11"/>
                    <a:pt x="19" y="11"/>
                  </a:cubicBezTo>
                  <a:lnTo>
                    <a:pt x="14" y="11"/>
                  </a:lnTo>
                  <a:lnTo>
                    <a:pt x="14" y="37"/>
                  </a:lnTo>
                  <a:lnTo>
                    <a:pt x="19"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5" name="Freeform 240">
              <a:extLst>
                <a:ext uri="{FF2B5EF4-FFF2-40B4-BE49-F238E27FC236}">
                  <a16:creationId xmlns:a16="http://schemas.microsoft.com/office/drawing/2014/main" id="{35F02D0F-3A0D-DE4C-BF92-3B47F45B9169}"/>
                </a:ext>
              </a:extLst>
            </p:cNvPr>
            <p:cNvSpPr>
              <a:spLocks noChangeArrowheads="1"/>
            </p:cNvSpPr>
            <p:nvPr/>
          </p:nvSpPr>
          <p:spPr bwMode="auto">
            <a:xfrm>
              <a:off x="5802313" y="4754563"/>
              <a:ext cx="20637" cy="31750"/>
            </a:xfrm>
            <a:custGeom>
              <a:avLst/>
              <a:gdLst>
                <a:gd name="T0" fmla="*/ 15041 w 59"/>
                <a:gd name="T1" fmla="*/ 23259 h 86"/>
                <a:gd name="T2" fmla="*/ 664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504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3" y="63"/>
                  </a:moveTo>
                  <a:lnTo>
                    <a:pt x="19" y="63"/>
                  </a:lnTo>
                  <a:lnTo>
                    <a:pt x="13" y="85"/>
                  </a:lnTo>
                  <a:lnTo>
                    <a:pt x="0" y="85"/>
                  </a:lnTo>
                  <a:lnTo>
                    <a:pt x="24" y="0"/>
                  </a:lnTo>
                  <a:lnTo>
                    <a:pt x="37" y="0"/>
                  </a:lnTo>
                  <a:lnTo>
                    <a:pt x="58" y="85"/>
                  </a:lnTo>
                  <a:lnTo>
                    <a:pt x="45" y="85"/>
                  </a:lnTo>
                  <a:lnTo>
                    <a:pt x="43"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6" name="Freeform 241">
              <a:extLst>
                <a:ext uri="{FF2B5EF4-FFF2-40B4-BE49-F238E27FC236}">
                  <a16:creationId xmlns:a16="http://schemas.microsoft.com/office/drawing/2014/main" id="{07A2D9CD-FC7A-F049-8F14-997A21D7E224}"/>
                </a:ext>
              </a:extLst>
            </p:cNvPr>
            <p:cNvSpPr>
              <a:spLocks noChangeArrowheads="1"/>
            </p:cNvSpPr>
            <p:nvPr/>
          </p:nvSpPr>
          <p:spPr bwMode="auto">
            <a:xfrm>
              <a:off x="5834063" y="4752975"/>
              <a:ext cx="12700" cy="31750"/>
            </a:xfrm>
            <a:custGeom>
              <a:avLst/>
              <a:gdLst>
                <a:gd name="T0" fmla="*/ 0 w 35"/>
                <a:gd name="T1" fmla="*/ 0 h 86"/>
                <a:gd name="T2" fmla="*/ 4717 w 35"/>
                <a:gd name="T3" fmla="*/ 0 h 86"/>
                <a:gd name="T4" fmla="*/ 4717 w 35"/>
                <a:gd name="T5" fmla="*/ 27320 h 86"/>
                <a:gd name="T6" fmla="*/ 12337 w 35"/>
                <a:gd name="T7" fmla="*/ 27320 h 86"/>
                <a:gd name="T8" fmla="*/ 12337 w 35"/>
                <a:gd name="T9" fmla="*/ 31381 h 86"/>
                <a:gd name="T10" fmla="*/ 0 w 35"/>
                <a:gd name="T11" fmla="*/ 31381 h 86"/>
                <a:gd name="T12" fmla="*/ 0 w 35"/>
                <a:gd name="T13" fmla="*/ 0 h 8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5" h="86">
                  <a:moveTo>
                    <a:pt x="0" y="0"/>
                  </a:moveTo>
                  <a:lnTo>
                    <a:pt x="13" y="0"/>
                  </a:lnTo>
                  <a:lnTo>
                    <a:pt x="13" y="74"/>
                  </a:lnTo>
                  <a:lnTo>
                    <a:pt x="34" y="74"/>
                  </a:lnTo>
                  <a:lnTo>
                    <a:pt x="34" y="85"/>
                  </a:lnTo>
                  <a:lnTo>
                    <a:pt x="0" y="85"/>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7" name="Freeform 242">
              <a:extLst>
                <a:ext uri="{FF2B5EF4-FFF2-40B4-BE49-F238E27FC236}">
                  <a16:creationId xmlns:a16="http://schemas.microsoft.com/office/drawing/2014/main" id="{0C91E412-AF19-1844-9EA6-37713B56148E}"/>
                </a:ext>
              </a:extLst>
            </p:cNvPr>
            <p:cNvSpPr>
              <a:spLocks noChangeArrowheads="1"/>
            </p:cNvSpPr>
            <p:nvPr/>
          </p:nvSpPr>
          <p:spPr bwMode="auto">
            <a:xfrm>
              <a:off x="5846763" y="4754563"/>
              <a:ext cx="20637" cy="31750"/>
            </a:xfrm>
            <a:custGeom>
              <a:avLst/>
              <a:gdLst>
                <a:gd name="T0" fmla="*/ 14691 w 59"/>
                <a:gd name="T1" fmla="*/ 23259 h 86"/>
                <a:gd name="T2" fmla="*/ 6296 w 59"/>
                <a:gd name="T3" fmla="*/ 23259 h 86"/>
                <a:gd name="T4" fmla="*/ 4547 w 59"/>
                <a:gd name="T5" fmla="*/ 31381 h 86"/>
                <a:gd name="T6" fmla="*/ 0 w 59"/>
                <a:gd name="T7" fmla="*/ 31381 h 86"/>
                <a:gd name="T8" fmla="*/ 8395 w 59"/>
                <a:gd name="T9" fmla="*/ 0 h 86"/>
                <a:gd name="T10" fmla="*/ 12942 w 59"/>
                <a:gd name="T11" fmla="*/ 0 h 86"/>
                <a:gd name="T12" fmla="*/ 20287 w 59"/>
                <a:gd name="T13" fmla="*/ 31381 h 86"/>
                <a:gd name="T14" fmla="*/ 15740 w 59"/>
                <a:gd name="T15" fmla="*/ 31381 h 86"/>
                <a:gd name="T16" fmla="*/ 14691 w 59"/>
                <a:gd name="T17" fmla="*/ 23259 h 86"/>
                <a:gd name="T18" fmla="*/ 13991 w 59"/>
                <a:gd name="T19" fmla="*/ 18459 h 86"/>
                <a:gd name="T20" fmla="*/ 11193 w 59"/>
                <a:gd name="T21" fmla="*/ 3692 h 86"/>
                <a:gd name="T22" fmla="*/ 11193 w 59"/>
                <a:gd name="T23" fmla="*/ 3692 h 86"/>
                <a:gd name="T24" fmla="*/ 7345 w 59"/>
                <a:gd name="T25" fmla="*/ 18459 h 86"/>
                <a:gd name="T26" fmla="*/ 13991 w 59"/>
                <a:gd name="T27" fmla="*/ 18459 h 8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9" h="86">
                  <a:moveTo>
                    <a:pt x="42" y="63"/>
                  </a:moveTo>
                  <a:lnTo>
                    <a:pt x="18" y="63"/>
                  </a:lnTo>
                  <a:lnTo>
                    <a:pt x="13" y="85"/>
                  </a:lnTo>
                  <a:lnTo>
                    <a:pt x="0" y="85"/>
                  </a:lnTo>
                  <a:lnTo>
                    <a:pt x="24" y="0"/>
                  </a:lnTo>
                  <a:lnTo>
                    <a:pt x="37" y="0"/>
                  </a:lnTo>
                  <a:lnTo>
                    <a:pt x="58" y="85"/>
                  </a:lnTo>
                  <a:lnTo>
                    <a:pt x="45" y="85"/>
                  </a:lnTo>
                  <a:lnTo>
                    <a:pt x="42" y="63"/>
                  </a:lnTo>
                  <a:close/>
                  <a:moveTo>
                    <a:pt x="40" y="50"/>
                  </a:moveTo>
                  <a:lnTo>
                    <a:pt x="32" y="10"/>
                  </a:lnTo>
                  <a:lnTo>
                    <a:pt x="21" y="50"/>
                  </a:lnTo>
                  <a:lnTo>
                    <a:pt x="40" y="5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8" name="Freeform 243">
              <a:extLst>
                <a:ext uri="{FF2B5EF4-FFF2-40B4-BE49-F238E27FC236}">
                  <a16:creationId xmlns:a16="http://schemas.microsoft.com/office/drawing/2014/main" id="{E61A5982-7907-B240-AAC8-8F074E2A8789}"/>
                </a:ext>
              </a:extLst>
            </p:cNvPr>
            <p:cNvSpPr>
              <a:spLocks noChangeArrowheads="1"/>
            </p:cNvSpPr>
            <p:nvPr/>
          </p:nvSpPr>
          <p:spPr bwMode="auto">
            <a:xfrm>
              <a:off x="5867400" y="4751388"/>
              <a:ext cx="14288" cy="33337"/>
            </a:xfrm>
            <a:custGeom>
              <a:avLst/>
              <a:gdLst>
                <a:gd name="T0" fmla="*/ 1045 w 41"/>
                <a:gd name="T1" fmla="*/ 26010 h 91"/>
                <a:gd name="T2" fmla="*/ 5576 w 41"/>
                <a:gd name="T3" fmla="*/ 27842 h 91"/>
                <a:gd name="T4" fmla="*/ 9061 w 41"/>
                <a:gd name="T5" fmla="*/ 23079 h 91"/>
                <a:gd name="T6" fmla="*/ 6273 w 41"/>
                <a:gd name="T7" fmla="*/ 18317 h 91"/>
                <a:gd name="T8" fmla="*/ 4530 w 41"/>
                <a:gd name="T9" fmla="*/ 16485 h 91"/>
                <a:gd name="T10" fmla="*/ 1045 w 41"/>
                <a:gd name="T11" fmla="*/ 8426 h 91"/>
                <a:gd name="T12" fmla="*/ 8364 w 41"/>
                <a:gd name="T13" fmla="*/ 0 h 91"/>
                <a:gd name="T14" fmla="*/ 12894 w 41"/>
                <a:gd name="T15" fmla="*/ 733 h 91"/>
                <a:gd name="T16" fmla="*/ 12894 w 41"/>
                <a:gd name="T17" fmla="*/ 5495 h 91"/>
                <a:gd name="T18" fmla="*/ 8364 w 41"/>
                <a:gd name="T19" fmla="*/ 4762 h 91"/>
                <a:gd name="T20" fmla="*/ 4530 w 41"/>
                <a:gd name="T21" fmla="*/ 8426 h 91"/>
                <a:gd name="T22" fmla="*/ 7318 w 41"/>
                <a:gd name="T23" fmla="*/ 12456 h 91"/>
                <a:gd name="T24" fmla="*/ 10106 w 41"/>
                <a:gd name="T25" fmla="*/ 14287 h 91"/>
                <a:gd name="T26" fmla="*/ 13940 w 41"/>
                <a:gd name="T27" fmla="*/ 23079 h 91"/>
                <a:gd name="T28" fmla="*/ 5576 w 41"/>
                <a:gd name="T29" fmla="*/ 32971 h 91"/>
                <a:gd name="T30" fmla="*/ 0 w 41"/>
                <a:gd name="T31" fmla="*/ 31872 h 91"/>
                <a:gd name="T32" fmla="*/ 1045 w 41"/>
                <a:gd name="T33" fmla="*/ 26010 h 9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1" h="91">
                  <a:moveTo>
                    <a:pt x="3" y="71"/>
                  </a:moveTo>
                  <a:cubicBezTo>
                    <a:pt x="5" y="74"/>
                    <a:pt x="11" y="76"/>
                    <a:pt x="16" y="76"/>
                  </a:cubicBezTo>
                  <a:cubicBezTo>
                    <a:pt x="22" y="76"/>
                    <a:pt x="26" y="74"/>
                    <a:pt x="26" y="63"/>
                  </a:cubicBezTo>
                  <a:cubicBezTo>
                    <a:pt x="26" y="58"/>
                    <a:pt x="24" y="55"/>
                    <a:pt x="18" y="50"/>
                  </a:cubicBezTo>
                  <a:lnTo>
                    <a:pt x="13" y="45"/>
                  </a:lnTo>
                  <a:cubicBezTo>
                    <a:pt x="5" y="39"/>
                    <a:pt x="3" y="34"/>
                    <a:pt x="3" y="23"/>
                  </a:cubicBezTo>
                  <a:cubicBezTo>
                    <a:pt x="3" y="8"/>
                    <a:pt x="13" y="0"/>
                    <a:pt x="24" y="0"/>
                  </a:cubicBezTo>
                  <a:cubicBezTo>
                    <a:pt x="32" y="0"/>
                    <a:pt x="37" y="2"/>
                    <a:pt x="37" y="2"/>
                  </a:cubicBezTo>
                  <a:lnTo>
                    <a:pt x="37" y="15"/>
                  </a:lnTo>
                  <a:cubicBezTo>
                    <a:pt x="34" y="13"/>
                    <a:pt x="30" y="13"/>
                    <a:pt x="24" y="13"/>
                  </a:cubicBezTo>
                  <a:cubicBezTo>
                    <a:pt x="19" y="13"/>
                    <a:pt x="13" y="18"/>
                    <a:pt x="13" y="23"/>
                  </a:cubicBezTo>
                  <a:cubicBezTo>
                    <a:pt x="13" y="29"/>
                    <a:pt x="16" y="31"/>
                    <a:pt x="21" y="34"/>
                  </a:cubicBezTo>
                  <a:lnTo>
                    <a:pt x="29" y="39"/>
                  </a:lnTo>
                  <a:cubicBezTo>
                    <a:pt x="37" y="45"/>
                    <a:pt x="40" y="50"/>
                    <a:pt x="40" y="63"/>
                  </a:cubicBezTo>
                  <a:cubicBezTo>
                    <a:pt x="40" y="82"/>
                    <a:pt x="29" y="90"/>
                    <a:pt x="16" y="90"/>
                  </a:cubicBezTo>
                  <a:cubicBezTo>
                    <a:pt x="8" y="90"/>
                    <a:pt x="3" y="90"/>
                    <a:pt x="0" y="87"/>
                  </a:cubicBezTo>
                  <a:lnTo>
                    <a:pt x="3" y="7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59" name="Freeform 244">
              <a:extLst>
                <a:ext uri="{FF2B5EF4-FFF2-40B4-BE49-F238E27FC236}">
                  <a16:creationId xmlns:a16="http://schemas.microsoft.com/office/drawing/2014/main" id="{53F69638-E5CB-0D47-A0F8-D53EB883AF62}"/>
                </a:ext>
              </a:extLst>
            </p:cNvPr>
            <p:cNvSpPr>
              <a:spLocks noChangeArrowheads="1"/>
            </p:cNvSpPr>
            <p:nvPr/>
          </p:nvSpPr>
          <p:spPr bwMode="auto">
            <a:xfrm>
              <a:off x="5464175" y="4418013"/>
              <a:ext cx="346075" cy="271462"/>
            </a:xfrm>
            <a:custGeom>
              <a:avLst/>
              <a:gdLst>
                <a:gd name="T0" fmla="*/ 62955 w 962"/>
                <a:gd name="T1" fmla="*/ 206931 h 753"/>
                <a:gd name="T2" fmla="*/ 74108 w 962"/>
                <a:gd name="T3" fmla="*/ 191790 h 753"/>
                <a:gd name="T4" fmla="*/ 289595 w 962"/>
                <a:gd name="T5" fmla="*/ 161147 h 753"/>
                <a:gd name="T6" fmla="*/ 114399 w 962"/>
                <a:gd name="T7" fmla="*/ 258484 h 753"/>
                <a:gd name="T8" fmla="*/ 232395 w 962"/>
                <a:gd name="T9" fmla="*/ 258484 h 753"/>
                <a:gd name="T10" fmla="*/ 28420 w 962"/>
                <a:gd name="T11" fmla="*/ 105989 h 753"/>
                <a:gd name="T12" fmla="*/ 298229 w 962"/>
                <a:gd name="T13" fmla="*/ 74265 h 753"/>
                <a:gd name="T14" fmla="*/ 311539 w 962"/>
                <a:gd name="T15" fmla="*/ 157542 h 753"/>
                <a:gd name="T16" fmla="*/ 182751 w 962"/>
                <a:gd name="T17" fmla="*/ 45784 h 753"/>
                <a:gd name="T18" fmla="*/ 183830 w 962"/>
                <a:gd name="T19" fmla="*/ 13339 h 753"/>
                <a:gd name="T20" fmla="*/ 119076 w 962"/>
                <a:gd name="T21" fmla="*/ 63089 h 753"/>
                <a:gd name="T22" fmla="*/ 238151 w 962"/>
                <a:gd name="T23" fmla="*/ 44703 h 753"/>
                <a:gd name="T24" fmla="*/ 222682 w 962"/>
                <a:gd name="T25" fmla="*/ 29562 h 753"/>
                <a:gd name="T26" fmla="*/ 220884 w 962"/>
                <a:gd name="T27" fmla="*/ 66694 h 753"/>
                <a:gd name="T28" fmla="*/ 191385 w 962"/>
                <a:gd name="T29" fmla="*/ 89766 h 753"/>
                <a:gd name="T30" fmla="*/ 183830 w 962"/>
                <a:gd name="T31" fmla="*/ 111757 h 753"/>
                <a:gd name="T32" fmla="*/ 252181 w 962"/>
                <a:gd name="T33" fmla="*/ 193592 h 753"/>
                <a:gd name="T34" fmla="*/ 133106 w 962"/>
                <a:gd name="T35" fmla="*/ 172683 h 753"/>
                <a:gd name="T36" fmla="*/ 160806 w 962"/>
                <a:gd name="T37" fmla="*/ 132667 h 753"/>
                <a:gd name="T38" fmla="*/ 144618 w 962"/>
                <a:gd name="T39" fmla="*/ 79312 h 753"/>
                <a:gd name="T40" fmla="*/ 112241 w 962"/>
                <a:gd name="T41" fmla="*/ 53355 h 753"/>
                <a:gd name="T42" fmla="*/ 164763 w 962"/>
                <a:gd name="T43" fmla="*/ 3605 h 753"/>
                <a:gd name="T44" fmla="*/ 200018 w 962"/>
                <a:gd name="T45" fmla="*/ 83998 h 753"/>
                <a:gd name="T46" fmla="*/ 198220 w 962"/>
                <a:gd name="T47" fmla="*/ 84719 h 753"/>
                <a:gd name="T48" fmla="*/ 283839 w 962"/>
                <a:gd name="T49" fmla="*/ 113560 h 753"/>
                <a:gd name="T50" fmla="*/ 229518 w 962"/>
                <a:gd name="T51" fmla="*/ 63089 h 753"/>
                <a:gd name="T52" fmla="*/ 239950 w 962"/>
                <a:gd name="T53" fmla="*/ 100221 h 753"/>
                <a:gd name="T54" fmla="*/ 235273 w 962"/>
                <a:gd name="T55" fmla="*/ 75346 h 753"/>
                <a:gd name="T56" fmla="*/ 235273 w 962"/>
                <a:gd name="T57" fmla="*/ 81835 h 753"/>
                <a:gd name="T58" fmla="*/ 229518 w 962"/>
                <a:gd name="T59" fmla="*/ 63089 h 753"/>
                <a:gd name="T60" fmla="*/ 237072 w 962"/>
                <a:gd name="T61" fmla="*/ 106710 h 753"/>
                <a:gd name="T62" fmla="*/ 225560 w 962"/>
                <a:gd name="T63" fmla="*/ 106710 h 753"/>
                <a:gd name="T64" fmla="*/ 206494 w 962"/>
                <a:gd name="T65" fmla="*/ 94453 h 753"/>
                <a:gd name="T66" fmla="*/ 204695 w 962"/>
                <a:gd name="T67" fmla="*/ 149611 h 753"/>
                <a:gd name="T68" fmla="*/ 235273 w 962"/>
                <a:gd name="T69" fmla="*/ 97337 h 753"/>
                <a:gd name="T70" fmla="*/ 227719 w 962"/>
                <a:gd name="T71" fmla="*/ 92650 h 753"/>
                <a:gd name="T72" fmla="*/ 220884 w 962"/>
                <a:gd name="T73" fmla="*/ 92650 h 753"/>
                <a:gd name="T74" fmla="*/ 221963 w 962"/>
                <a:gd name="T75" fmla="*/ 70659 h 753"/>
                <a:gd name="T76" fmla="*/ 212250 w 962"/>
                <a:gd name="T77" fmla="*/ 139156 h 753"/>
                <a:gd name="T78" fmla="*/ 223762 w 962"/>
                <a:gd name="T79" fmla="*/ 130864 h 753"/>
                <a:gd name="T80" fmla="*/ 223762 w 962"/>
                <a:gd name="T81" fmla="*/ 118246 h 753"/>
                <a:gd name="T82" fmla="*/ 221963 w 962"/>
                <a:gd name="T83" fmla="*/ 183138 h 753"/>
                <a:gd name="T84" fmla="*/ 219804 w 962"/>
                <a:gd name="T85" fmla="*/ 187824 h 753"/>
                <a:gd name="T86" fmla="*/ 224841 w 962"/>
                <a:gd name="T87" fmla="*/ 164031 h 753"/>
                <a:gd name="T88" fmla="*/ 125551 w 962"/>
                <a:gd name="T89" fmla="*/ 161147 h 753"/>
                <a:gd name="T90" fmla="*/ 114399 w 962"/>
                <a:gd name="T91" fmla="*/ 121130 h 753"/>
                <a:gd name="T92" fmla="*/ 122673 w 962"/>
                <a:gd name="T93" fmla="*/ 126899 h 753"/>
                <a:gd name="T94" fmla="*/ 127710 w 962"/>
                <a:gd name="T95" fmla="*/ 116444 h 753"/>
                <a:gd name="T96" fmla="*/ 119795 w 962"/>
                <a:gd name="T97" fmla="*/ 111757 h 753"/>
                <a:gd name="T98" fmla="*/ 141740 w 962"/>
                <a:gd name="T99" fmla="*/ 126899 h 753"/>
                <a:gd name="T100" fmla="*/ 152172 w 962"/>
                <a:gd name="T101" fmla="*/ 128701 h 753"/>
                <a:gd name="T102" fmla="*/ 130588 w 962"/>
                <a:gd name="T103" fmla="*/ 94453 h 753"/>
                <a:gd name="T104" fmla="*/ 121954 w 962"/>
                <a:gd name="T105" fmla="*/ 100221 h 753"/>
                <a:gd name="T106" fmla="*/ 112241 w 962"/>
                <a:gd name="T107" fmla="*/ 174486 h 753"/>
                <a:gd name="T108" fmla="*/ 91375 w 962"/>
                <a:gd name="T109" fmla="*/ 143121 h 753"/>
                <a:gd name="T110" fmla="*/ 74108 w 962"/>
                <a:gd name="T111" fmla="*/ 140237 h 753"/>
                <a:gd name="T112" fmla="*/ 74108 w 962"/>
                <a:gd name="T113" fmla="*/ 150692 h 753"/>
                <a:gd name="T114" fmla="*/ 85619 w 962"/>
                <a:gd name="T115" fmla="*/ 159344 h 753"/>
                <a:gd name="T116" fmla="*/ 83821 w 962"/>
                <a:gd name="T117" fmla="*/ 142040 h 753"/>
                <a:gd name="T118" fmla="*/ 219804 w 962"/>
                <a:gd name="T119" fmla="*/ 81114 h 753"/>
                <a:gd name="T120" fmla="*/ 219085 w 962"/>
                <a:gd name="T121" fmla="*/ 85801 h 753"/>
                <a:gd name="T122" fmla="*/ 164763 w 962"/>
                <a:gd name="T123" fmla="*/ 100942 h 75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962" h="753">
                  <a:moveTo>
                    <a:pt x="837" y="140"/>
                  </a:moveTo>
                  <a:cubicBezTo>
                    <a:pt x="823" y="77"/>
                    <a:pt x="776" y="26"/>
                    <a:pt x="717" y="16"/>
                  </a:cubicBezTo>
                  <a:cubicBezTo>
                    <a:pt x="747" y="34"/>
                    <a:pt x="752" y="63"/>
                    <a:pt x="770" y="84"/>
                  </a:cubicBezTo>
                  <a:cubicBezTo>
                    <a:pt x="789" y="106"/>
                    <a:pt x="818" y="119"/>
                    <a:pt x="837" y="140"/>
                  </a:cubicBezTo>
                  <a:close/>
                  <a:moveTo>
                    <a:pt x="209" y="95"/>
                  </a:moveTo>
                  <a:cubicBezTo>
                    <a:pt x="196" y="119"/>
                    <a:pt x="132" y="130"/>
                    <a:pt x="100" y="196"/>
                  </a:cubicBezTo>
                  <a:cubicBezTo>
                    <a:pt x="116" y="159"/>
                    <a:pt x="108" y="100"/>
                    <a:pt x="135" y="69"/>
                  </a:cubicBezTo>
                  <a:cubicBezTo>
                    <a:pt x="58" y="124"/>
                    <a:pt x="90" y="214"/>
                    <a:pt x="87" y="243"/>
                  </a:cubicBezTo>
                  <a:cubicBezTo>
                    <a:pt x="127" y="159"/>
                    <a:pt x="185" y="177"/>
                    <a:pt x="209" y="95"/>
                  </a:cubicBezTo>
                  <a:close/>
                  <a:moveTo>
                    <a:pt x="175" y="574"/>
                  </a:moveTo>
                  <a:cubicBezTo>
                    <a:pt x="140" y="537"/>
                    <a:pt x="69" y="527"/>
                    <a:pt x="39" y="468"/>
                  </a:cubicBezTo>
                  <a:cubicBezTo>
                    <a:pt x="77" y="611"/>
                    <a:pt x="172" y="582"/>
                    <a:pt x="214" y="611"/>
                  </a:cubicBezTo>
                  <a:cubicBezTo>
                    <a:pt x="180" y="561"/>
                    <a:pt x="209" y="527"/>
                    <a:pt x="156" y="447"/>
                  </a:cubicBezTo>
                  <a:cubicBezTo>
                    <a:pt x="164" y="482"/>
                    <a:pt x="143" y="529"/>
                    <a:pt x="175" y="574"/>
                  </a:cubicBezTo>
                  <a:close/>
                  <a:moveTo>
                    <a:pt x="132" y="355"/>
                  </a:moveTo>
                  <a:cubicBezTo>
                    <a:pt x="130" y="397"/>
                    <a:pt x="100" y="418"/>
                    <a:pt x="119" y="498"/>
                  </a:cubicBezTo>
                  <a:cubicBezTo>
                    <a:pt x="85" y="431"/>
                    <a:pt x="32" y="408"/>
                    <a:pt x="18" y="360"/>
                  </a:cubicBezTo>
                  <a:cubicBezTo>
                    <a:pt x="21" y="484"/>
                    <a:pt x="122" y="503"/>
                    <a:pt x="145" y="537"/>
                  </a:cubicBezTo>
                  <a:cubicBezTo>
                    <a:pt x="124" y="458"/>
                    <a:pt x="161" y="431"/>
                    <a:pt x="132" y="355"/>
                  </a:cubicBezTo>
                  <a:close/>
                  <a:moveTo>
                    <a:pt x="206" y="532"/>
                  </a:moveTo>
                  <a:cubicBezTo>
                    <a:pt x="225" y="558"/>
                    <a:pt x="206" y="593"/>
                    <a:pt x="262" y="646"/>
                  </a:cubicBezTo>
                  <a:cubicBezTo>
                    <a:pt x="206" y="614"/>
                    <a:pt x="132" y="627"/>
                    <a:pt x="95" y="585"/>
                  </a:cubicBezTo>
                  <a:cubicBezTo>
                    <a:pt x="159" y="704"/>
                    <a:pt x="267" y="654"/>
                    <a:pt x="299" y="670"/>
                  </a:cubicBezTo>
                  <a:cubicBezTo>
                    <a:pt x="270" y="630"/>
                    <a:pt x="288" y="606"/>
                    <a:pt x="206" y="532"/>
                  </a:cubicBezTo>
                  <a:close/>
                  <a:moveTo>
                    <a:pt x="754" y="532"/>
                  </a:moveTo>
                  <a:cubicBezTo>
                    <a:pt x="672" y="606"/>
                    <a:pt x="691" y="630"/>
                    <a:pt x="662" y="670"/>
                  </a:cubicBezTo>
                  <a:cubicBezTo>
                    <a:pt x="694" y="654"/>
                    <a:pt x="802" y="704"/>
                    <a:pt x="866" y="585"/>
                  </a:cubicBezTo>
                  <a:cubicBezTo>
                    <a:pt x="829" y="627"/>
                    <a:pt x="754" y="614"/>
                    <a:pt x="699" y="646"/>
                  </a:cubicBezTo>
                  <a:cubicBezTo>
                    <a:pt x="754" y="593"/>
                    <a:pt x="736" y="558"/>
                    <a:pt x="754" y="532"/>
                  </a:cubicBezTo>
                  <a:close/>
                  <a:moveTo>
                    <a:pt x="805" y="447"/>
                  </a:moveTo>
                  <a:cubicBezTo>
                    <a:pt x="752" y="527"/>
                    <a:pt x="781" y="561"/>
                    <a:pt x="747" y="611"/>
                  </a:cubicBezTo>
                  <a:cubicBezTo>
                    <a:pt x="789" y="580"/>
                    <a:pt x="884" y="609"/>
                    <a:pt x="921" y="468"/>
                  </a:cubicBezTo>
                  <a:cubicBezTo>
                    <a:pt x="892" y="527"/>
                    <a:pt x="821" y="537"/>
                    <a:pt x="786" y="574"/>
                  </a:cubicBezTo>
                  <a:cubicBezTo>
                    <a:pt x="818" y="529"/>
                    <a:pt x="799" y="482"/>
                    <a:pt x="805" y="447"/>
                  </a:cubicBezTo>
                  <a:close/>
                  <a:moveTo>
                    <a:pt x="564" y="662"/>
                  </a:moveTo>
                  <a:cubicBezTo>
                    <a:pt x="532" y="662"/>
                    <a:pt x="506" y="667"/>
                    <a:pt x="482" y="675"/>
                  </a:cubicBezTo>
                  <a:cubicBezTo>
                    <a:pt x="458" y="667"/>
                    <a:pt x="431" y="659"/>
                    <a:pt x="400" y="662"/>
                  </a:cubicBezTo>
                  <a:cubicBezTo>
                    <a:pt x="376" y="662"/>
                    <a:pt x="341" y="667"/>
                    <a:pt x="310" y="675"/>
                  </a:cubicBezTo>
                  <a:cubicBezTo>
                    <a:pt x="259" y="688"/>
                    <a:pt x="217" y="699"/>
                    <a:pt x="180" y="680"/>
                  </a:cubicBezTo>
                  <a:cubicBezTo>
                    <a:pt x="217" y="712"/>
                    <a:pt x="257" y="723"/>
                    <a:pt x="318" y="717"/>
                  </a:cubicBezTo>
                  <a:cubicBezTo>
                    <a:pt x="368" y="712"/>
                    <a:pt x="408" y="686"/>
                    <a:pt x="455" y="688"/>
                  </a:cubicBezTo>
                  <a:lnTo>
                    <a:pt x="458" y="688"/>
                  </a:lnTo>
                  <a:cubicBezTo>
                    <a:pt x="408" y="715"/>
                    <a:pt x="378" y="749"/>
                    <a:pt x="378" y="749"/>
                  </a:cubicBezTo>
                  <a:lnTo>
                    <a:pt x="402" y="752"/>
                  </a:lnTo>
                  <a:cubicBezTo>
                    <a:pt x="402" y="752"/>
                    <a:pt x="426" y="704"/>
                    <a:pt x="482" y="691"/>
                  </a:cubicBezTo>
                  <a:cubicBezTo>
                    <a:pt x="537" y="704"/>
                    <a:pt x="561" y="752"/>
                    <a:pt x="561" y="752"/>
                  </a:cubicBezTo>
                  <a:lnTo>
                    <a:pt x="585" y="749"/>
                  </a:lnTo>
                  <a:cubicBezTo>
                    <a:pt x="585" y="749"/>
                    <a:pt x="556" y="715"/>
                    <a:pt x="506" y="688"/>
                  </a:cubicBezTo>
                  <a:lnTo>
                    <a:pt x="508" y="688"/>
                  </a:lnTo>
                  <a:cubicBezTo>
                    <a:pt x="556" y="688"/>
                    <a:pt x="596" y="712"/>
                    <a:pt x="646" y="717"/>
                  </a:cubicBezTo>
                  <a:cubicBezTo>
                    <a:pt x="707" y="723"/>
                    <a:pt x="749" y="712"/>
                    <a:pt x="784" y="680"/>
                  </a:cubicBezTo>
                  <a:cubicBezTo>
                    <a:pt x="747" y="699"/>
                    <a:pt x="704" y="688"/>
                    <a:pt x="654" y="675"/>
                  </a:cubicBezTo>
                  <a:cubicBezTo>
                    <a:pt x="622" y="667"/>
                    <a:pt x="588" y="662"/>
                    <a:pt x="564" y="662"/>
                  </a:cubicBezTo>
                  <a:close/>
                  <a:moveTo>
                    <a:pt x="87" y="397"/>
                  </a:moveTo>
                  <a:cubicBezTo>
                    <a:pt x="71" y="325"/>
                    <a:pt x="29" y="299"/>
                    <a:pt x="29" y="251"/>
                  </a:cubicBezTo>
                  <a:cubicBezTo>
                    <a:pt x="0" y="370"/>
                    <a:pt x="77" y="386"/>
                    <a:pt x="95" y="437"/>
                  </a:cubicBezTo>
                  <a:cubicBezTo>
                    <a:pt x="95" y="365"/>
                    <a:pt x="140" y="352"/>
                    <a:pt x="137" y="267"/>
                  </a:cubicBezTo>
                  <a:cubicBezTo>
                    <a:pt x="116" y="307"/>
                    <a:pt x="85" y="315"/>
                    <a:pt x="87" y="397"/>
                  </a:cubicBezTo>
                  <a:close/>
                  <a:moveTo>
                    <a:pt x="135" y="204"/>
                  </a:moveTo>
                  <a:cubicBezTo>
                    <a:pt x="108" y="225"/>
                    <a:pt x="87" y="254"/>
                    <a:pt x="79" y="294"/>
                  </a:cubicBezTo>
                  <a:cubicBezTo>
                    <a:pt x="82" y="249"/>
                    <a:pt x="53" y="185"/>
                    <a:pt x="71" y="140"/>
                  </a:cubicBezTo>
                  <a:cubicBezTo>
                    <a:pt x="0" y="238"/>
                    <a:pt x="77" y="299"/>
                    <a:pt x="77" y="333"/>
                  </a:cubicBezTo>
                  <a:cubicBezTo>
                    <a:pt x="98" y="267"/>
                    <a:pt x="137" y="267"/>
                    <a:pt x="167" y="175"/>
                  </a:cubicBezTo>
                  <a:cubicBezTo>
                    <a:pt x="159" y="185"/>
                    <a:pt x="153" y="188"/>
                    <a:pt x="135" y="204"/>
                  </a:cubicBezTo>
                  <a:close/>
                  <a:moveTo>
                    <a:pt x="829" y="206"/>
                  </a:moveTo>
                  <a:cubicBezTo>
                    <a:pt x="810" y="190"/>
                    <a:pt x="805" y="185"/>
                    <a:pt x="797" y="177"/>
                  </a:cubicBezTo>
                  <a:cubicBezTo>
                    <a:pt x="823" y="270"/>
                    <a:pt x="866" y="270"/>
                    <a:pt x="884" y="339"/>
                  </a:cubicBezTo>
                  <a:cubicBezTo>
                    <a:pt x="887" y="302"/>
                    <a:pt x="961" y="243"/>
                    <a:pt x="892" y="145"/>
                  </a:cubicBezTo>
                  <a:cubicBezTo>
                    <a:pt x="908" y="188"/>
                    <a:pt x="882" y="251"/>
                    <a:pt x="884" y="296"/>
                  </a:cubicBezTo>
                  <a:cubicBezTo>
                    <a:pt x="876" y="257"/>
                    <a:pt x="855" y="227"/>
                    <a:pt x="829" y="206"/>
                  </a:cubicBezTo>
                  <a:close/>
                  <a:moveTo>
                    <a:pt x="842" y="498"/>
                  </a:moveTo>
                  <a:cubicBezTo>
                    <a:pt x="860" y="418"/>
                    <a:pt x="831" y="400"/>
                    <a:pt x="829" y="355"/>
                  </a:cubicBezTo>
                  <a:cubicBezTo>
                    <a:pt x="799" y="431"/>
                    <a:pt x="837" y="458"/>
                    <a:pt x="815" y="537"/>
                  </a:cubicBezTo>
                  <a:cubicBezTo>
                    <a:pt x="842" y="503"/>
                    <a:pt x="942" y="484"/>
                    <a:pt x="942" y="360"/>
                  </a:cubicBezTo>
                  <a:cubicBezTo>
                    <a:pt x="927" y="405"/>
                    <a:pt x="874" y="431"/>
                    <a:pt x="842" y="498"/>
                  </a:cubicBezTo>
                  <a:close/>
                  <a:moveTo>
                    <a:pt x="866" y="437"/>
                  </a:moveTo>
                  <a:cubicBezTo>
                    <a:pt x="884" y="386"/>
                    <a:pt x="961" y="373"/>
                    <a:pt x="932" y="251"/>
                  </a:cubicBezTo>
                  <a:cubicBezTo>
                    <a:pt x="932" y="296"/>
                    <a:pt x="892" y="325"/>
                    <a:pt x="874" y="397"/>
                  </a:cubicBezTo>
                  <a:cubicBezTo>
                    <a:pt x="876" y="318"/>
                    <a:pt x="844" y="307"/>
                    <a:pt x="826" y="267"/>
                  </a:cubicBezTo>
                  <a:cubicBezTo>
                    <a:pt x="823" y="349"/>
                    <a:pt x="868" y="365"/>
                    <a:pt x="866" y="437"/>
                  </a:cubicBezTo>
                  <a:close/>
                  <a:moveTo>
                    <a:pt x="243" y="13"/>
                  </a:moveTo>
                  <a:cubicBezTo>
                    <a:pt x="188" y="26"/>
                    <a:pt x="137" y="77"/>
                    <a:pt x="124" y="137"/>
                  </a:cubicBezTo>
                  <a:cubicBezTo>
                    <a:pt x="143" y="119"/>
                    <a:pt x="175" y="106"/>
                    <a:pt x="193" y="84"/>
                  </a:cubicBezTo>
                  <a:cubicBezTo>
                    <a:pt x="212" y="63"/>
                    <a:pt x="217" y="34"/>
                    <a:pt x="243" y="13"/>
                  </a:cubicBezTo>
                  <a:close/>
                  <a:moveTo>
                    <a:pt x="876" y="243"/>
                  </a:moveTo>
                  <a:cubicBezTo>
                    <a:pt x="871" y="214"/>
                    <a:pt x="905" y="124"/>
                    <a:pt x="829" y="66"/>
                  </a:cubicBezTo>
                  <a:cubicBezTo>
                    <a:pt x="855" y="98"/>
                    <a:pt x="847" y="156"/>
                    <a:pt x="863" y="193"/>
                  </a:cubicBezTo>
                  <a:cubicBezTo>
                    <a:pt x="831" y="130"/>
                    <a:pt x="768" y="119"/>
                    <a:pt x="754" y="95"/>
                  </a:cubicBezTo>
                  <a:cubicBezTo>
                    <a:pt x="778" y="177"/>
                    <a:pt x="837" y="159"/>
                    <a:pt x="876" y="243"/>
                  </a:cubicBezTo>
                  <a:close/>
                  <a:moveTo>
                    <a:pt x="508" y="127"/>
                  </a:moveTo>
                  <a:lnTo>
                    <a:pt x="508" y="137"/>
                  </a:lnTo>
                  <a:cubicBezTo>
                    <a:pt x="524" y="140"/>
                    <a:pt x="537" y="143"/>
                    <a:pt x="551" y="148"/>
                  </a:cubicBezTo>
                  <a:cubicBezTo>
                    <a:pt x="553" y="148"/>
                    <a:pt x="553" y="145"/>
                    <a:pt x="556" y="140"/>
                  </a:cubicBezTo>
                  <a:cubicBezTo>
                    <a:pt x="540" y="135"/>
                    <a:pt x="527" y="130"/>
                    <a:pt x="508" y="127"/>
                  </a:cubicBezTo>
                  <a:close/>
                  <a:moveTo>
                    <a:pt x="543" y="39"/>
                  </a:moveTo>
                  <a:lnTo>
                    <a:pt x="545" y="37"/>
                  </a:lnTo>
                  <a:lnTo>
                    <a:pt x="540" y="34"/>
                  </a:lnTo>
                  <a:lnTo>
                    <a:pt x="524" y="34"/>
                  </a:lnTo>
                  <a:lnTo>
                    <a:pt x="519" y="37"/>
                  </a:lnTo>
                  <a:lnTo>
                    <a:pt x="511" y="37"/>
                  </a:lnTo>
                  <a:lnTo>
                    <a:pt x="511" y="39"/>
                  </a:lnTo>
                  <a:cubicBezTo>
                    <a:pt x="516" y="39"/>
                    <a:pt x="521" y="39"/>
                    <a:pt x="527" y="42"/>
                  </a:cubicBezTo>
                  <a:lnTo>
                    <a:pt x="535" y="42"/>
                  </a:lnTo>
                  <a:lnTo>
                    <a:pt x="543" y="39"/>
                  </a:lnTo>
                  <a:close/>
                  <a:moveTo>
                    <a:pt x="506" y="370"/>
                  </a:moveTo>
                  <a:lnTo>
                    <a:pt x="506" y="389"/>
                  </a:lnTo>
                  <a:cubicBezTo>
                    <a:pt x="508" y="384"/>
                    <a:pt x="513" y="381"/>
                    <a:pt x="513" y="378"/>
                  </a:cubicBezTo>
                  <a:cubicBezTo>
                    <a:pt x="513" y="376"/>
                    <a:pt x="511" y="373"/>
                    <a:pt x="506" y="370"/>
                  </a:cubicBezTo>
                  <a:close/>
                  <a:moveTo>
                    <a:pt x="331" y="180"/>
                  </a:moveTo>
                  <a:lnTo>
                    <a:pt x="331" y="175"/>
                  </a:lnTo>
                  <a:lnTo>
                    <a:pt x="325" y="175"/>
                  </a:lnTo>
                  <a:lnTo>
                    <a:pt x="331" y="180"/>
                  </a:lnTo>
                  <a:close/>
                  <a:moveTo>
                    <a:pt x="802" y="318"/>
                  </a:moveTo>
                  <a:cubicBezTo>
                    <a:pt x="802" y="153"/>
                    <a:pt x="675" y="16"/>
                    <a:pt x="516" y="0"/>
                  </a:cubicBezTo>
                  <a:lnTo>
                    <a:pt x="516" y="2"/>
                  </a:lnTo>
                  <a:cubicBezTo>
                    <a:pt x="516" y="5"/>
                    <a:pt x="516" y="8"/>
                    <a:pt x="513" y="10"/>
                  </a:cubicBezTo>
                  <a:cubicBezTo>
                    <a:pt x="585" y="18"/>
                    <a:pt x="651" y="50"/>
                    <a:pt x="699" y="98"/>
                  </a:cubicBezTo>
                  <a:lnTo>
                    <a:pt x="664" y="132"/>
                  </a:lnTo>
                  <a:lnTo>
                    <a:pt x="667" y="127"/>
                  </a:lnTo>
                  <a:lnTo>
                    <a:pt x="662" y="124"/>
                  </a:lnTo>
                  <a:lnTo>
                    <a:pt x="656" y="124"/>
                  </a:lnTo>
                  <a:lnTo>
                    <a:pt x="659" y="119"/>
                  </a:lnTo>
                  <a:lnTo>
                    <a:pt x="654" y="106"/>
                  </a:lnTo>
                  <a:lnTo>
                    <a:pt x="646" y="95"/>
                  </a:lnTo>
                  <a:lnTo>
                    <a:pt x="638" y="91"/>
                  </a:lnTo>
                  <a:lnTo>
                    <a:pt x="638" y="87"/>
                  </a:lnTo>
                  <a:lnTo>
                    <a:pt x="635" y="82"/>
                  </a:lnTo>
                  <a:lnTo>
                    <a:pt x="627" y="79"/>
                  </a:lnTo>
                  <a:lnTo>
                    <a:pt x="623" y="84"/>
                  </a:lnTo>
                  <a:lnTo>
                    <a:pt x="619" y="82"/>
                  </a:lnTo>
                  <a:lnTo>
                    <a:pt x="617" y="84"/>
                  </a:lnTo>
                  <a:lnTo>
                    <a:pt x="611" y="87"/>
                  </a:lnTo>
                  <a:cubicBezTo>
                    <a:pt x="622" y="100"/>
                    <a:pt x="627" y="116"/>
                    <a:pt x="627" y="132"/>
                  </a:cubicBezTo>
                  <a:lnTo>
                    <a:pt x="627" y="137"/>
                  </a:lnTo>
                  <a:lnTo>
                    <a:pt x="641" y="153"/>
                  </a:lnTo>
                  <a:lnTo>
                    <a:pt x="635" y="156"/>
                  </a:lnTo>
                  <a:lnTo>
                    <a:pt x="641" y="161"/>
                  </a:lnTo>
                  <a:lnTo>
                    <a:pt x="627" y="175"/>
                  </a:lnTo>
                  <a:lnTo>
                    <a:pt x="622" y="167"/>
                  </a:lnTo>
                  <a:cubicBezTo>
                    <a:pt x="619" y="172"/>
                    <a:pt x="617" y="180"/>
                    <a:pt x="614" y="185"/>
                  </a:cubicBezTo>
                  <a:lnTo>
                    <a:pt x="617" y="188"/>
                  </a:lnTo>
                  <a:lnTo>
                    <a:pt x="580" y="225"/>
                  </a:lnTo>
                  <a:cubicBezTo>
                    <a:pt x="577" y="222"/>
                    <a:pt x="574" y="220"/>
                    <a:pt x="572" y="220"/>
                  </a:cubicBezTo>
                  <a:cubicBezTo>
                    <a:pt x="569" y="222"/>
                    <a:pt x="564" y="222"/>
                    <a:pt x="561" y="225"/>
                  </a:cubicBezTo>
                  <a:lnTo>
                    <a:pt x="564" y="227"/>
                  </a:lnTo>
                  <a:cubicBezTo>
                    <a:pt x="564" y="227"/>
                    <a:pt x="566" y="227"/>
                    <a:pt x="566" y="230"/>
                  </a:cubicBezTo>
                  <a:lnTo>
                    <a:pt x="551" y="246"/>
                  </a:lnTo>
                  <a:lnTo>
                    <a:pt x="551" y="243"/>
                  </a:lnTo>
                  <a:lnTo>
                    <a:pt x="535" y="246"/>
                  </a:lnTo>
                  <a:lnTo>
                    <a:pt x="532" y="249"/>
                  </a:lnTo>
                  <a:lnTo>
                    <a:pt x="531" y="249"/>
                  </a:lnTo>
                  <a:lnTo>
                    <a:pt x="529" y="251"/>
                  </a:lnTo>
                  <a:lnTo>
                    <a:pt x="532" y="251"/>
                  </a:lnTo>
                  <a:lnTo>
                    <a:pt x="532" y="257"/>
                  </a:lnTo>
                  <a:lnTo>
                    <a:pt x="535" y="257"/>
                  </a:lnTo>
                  <a:lnTo>
                    <a:pt x="535" y="262"/>
                  </a:lnTo>
                  <a:lnTo>
                    <a:pt x="529" y="262"/>
                  </a:lnTo>
                  <a:lnTo>
                    <a:pt x="524" y="262"/>
                  </a:lnTo>
                  <a:lnTo>
                    <a:pt x="511" y="254"/>
                  </a:lnTo>
                  <a:lnTo>
                    <a:pt x="511" y="310"/>
                  </a:lnTo>
                  <a:cubicBezTo>
                    <a:pt x="543" y="320"/>
                    <a:pt x="577" y="336"/>
                    <a:pt x="577" y="376"/>
                  </a:cubicBezTo>
                  <a:cubicBezTo>
                    <a:pt x="577" y="394"/>
                    <a:pt x="569" y="408"/>
                    <a:pt x="553" y="418"/>
                  </a:cubicBezTo>
                  <a:cubicBezTo>
                    <a:pt x="540" y="426"/>
                    <a:pt x="524" y="431"/>
                    <a:pt x="508" y="437"/>
                  </a:cubicBezTo>
                  <a:lnTo>
                    <a:pt x="508" y="466"/>
                  </a:lnTo>
                  <a:cubicBezTo>
                    <a:pt x="532" y="476"/>
                    <a:pt x="558" y="495"/>
                    <a:pt x="556" y="540"/>
                  </a:cubicBezTo>
                  <a:cubicBezTo>
                    <a:pt x="556" y="551"/>
                    <a:pt x="551" y="556"/>
                    <a:pt x="548" y="556"/>
                  </a:cubicBezTo>
                  <a:cubicBezTo>
                    <a:pt x="535" y="558"/>
                    <a:pt x="521" y="561"/>
                    <a:pt x="506" y="561"/>
                  </a:cubicBezTo>
                  <a:lnTo>
                    <a:pt x="506" y="572"/>
                  </a:lnTo>
                  <a:cubicBezTo>
                    <a:pt x="566" y="566"/>
                    <a:pt x="622" y="543"/>
                    <a:pt x="664" y="500"/>
                  </a:cubicBezTo>
                  <a:lnTo>
                    <a:pt x="701" y="537"/>
                  </a:lnTo>
                  <a:cubicBezTo>
                    <a:pt x="646" y="590"/>
                    <a:pt x="572" y="625"/>
                    <a:pt x="487" y="625"/>
                  </a:cubicBezTo>
                  <a:cubicBezTo>
                    <a:pt x="405" y="625"/>
                    <a:pt x="328" y="593"/>
                    <a:pt x="275" y="540"/>
                  </a:cubicBezTo>
                  <a:lnTo>
                    <a:pt x="312" y="503"/>
                  </a:lnTo>
                  <a:cubicBezTo>
                    <a:pt x="355" y="543"/>
                    <a:pt x="408" y="569"/>
                    <a:pt x="468" y="572"/>
                  </a:cubicBezTo>
                  <a:lnTo>
                    <a:pt x="468" y="561"/>
                  </a:lnTo>
                  <a:cubicBezTo>
                    <a:pt x="410" y="556"/>
                    <a:pt x="360" y="532"/>
                    <a:pt x="320" y="495"/>
                  </a:cubicBezTo>
                  <a:lnTo>
                    <a:pt x="331" y="484"/>
                  </a:lnTo>
                  <a:lnTo>
                    <a:pt x="344" y="487"/>
                  </a:lnTo>
                  <a:lnTo>
                    <a:pt x="352" y="479"/>
                  </a:lnTo>
                  <a:lnTo>
                    <a:pt x="370" y="479"/>
                  </a:lnTo>
                  <a:lnTo>
                    <a:pt x="373" y="474"/>
                  </a:lnTo>
                  <a:lnTo>
                    <a:pt x="373" y="471"/>
                  </a:lnTo>
                  <a:cubicBezTo>
                    <a:pt x="400" y="492"/>
                    <a:pt x="434" y="506"/>
                    <a:pt x="471" y="508"/>
                  </a:cubicBezTo>
                  <a:lnTo>
                    <a:pt x="471" y="498"/>
                  </a:lnTo>
                  <a:cubicBezTo>
                    <a:pt x="431" y="492"/>
                    <a:pt x="394" y="476"/>
                    <a:pt x="368" y="450"/>
                  </a:cubicBezTo>
                  <a:lnTo>
                    <a:pt x="405" y="413"/>
                  </a:lnTo>
                  <a:cubicBezTo>
                    <a:pt x="413" y="421"/>
                    <a:pt x="423" y="429"/>
                    <a:pt x="434" y="434"/>
                  </a:cubicBezTo>
                  <a:cubicBezTo>
                    <a:pt x="434" y="431"/>
                    <a:pt x="437" y="426"/>
                    <a:pt x="437" y="423"/>
                  </a:cubicBezTo>
                  <a:cubicBezTo>
                    <a:pt x="426" y="418"/>
                    <a:pt x="418" y="413"/>
                    <a:pt x="410" y="405"/>
                  </a:cubicBezTo>
                  <a:lnTo>
                    <a:pt x="447" y="368"/>
                  </a:lnTo>
                  <a:cubicBezTo>
                    <a:pt x="453" y="373"/>
                    <a:pt x="461" y="376"/>
                    <a:pt x="468" y="378"/>
                  </a:cubicBezTo>
                  <a:lnTo>
                    <a:pt x="468" y="368"/>
                  </a:lnTo>
                  <a:cubicBezTo>
                    <a:pt x="463" y="365"/>
                    <a:pt x="461" y="363"/>
                    <a:pt x="455" y="360"/>
                  </a:cubicBezTo>
                  <a:lnTo>
                    <a:pt x="466" y="349"/>
                  </a:lnTo>
                  <a:cubicBezTo>
                    <a:pt x="463" y="349"/>
                    <a:pt x="458" y="347"/>
                    <a:pt x="455" y="347"/>
                  </a:cubicBezTo>
                  <a:lnTo>
                    <a:pt x="447" y="355"/>
                  </a:lnTo>
                  <a:cubicBezTo>
                    <a:pt x="445" y="352"/>
                    <a:pt x="442" y="347"/>
                    <a:pt x="439" y="341"/>
                  </a:cubicBezTo>
                  <a:cubicBezTo>
                    <a:pt x="434" y="339"/>
                    <a:pt x="426" y="336"/>
                    <a:pt x="421" y="331"/>
                  </a:cubicBezTo>
                  <a:cubicBezTo>
                    <a:pt x="397" y="315"/>
                    <a:pt x="386" y="294"/>
                    <a:pt x="386" y="267"/>
                  </a:cubicBezTo>
                  <a:cubicBezTo>
                    <a:pt x="386" y="246"/>
                    <a:pt x="392" y="230"/>
                    <a:pt x="402" y="220"/>
                  </a:cubicBezTo>
                  <a:lnTo>
                    <a:pt x="365" y="182"/>
                  </a:lnTo>
                  <a:cubicBezTo>
                    <a:pt x="392" y="156"/>
                    <a:pt x="426" y="140"/>
                    <a:pt x="463" y="135"/>
                  </a:cubicBezTo>
                  <a:lnTo>
                    <a:pt x="463" y="124"/>
                  </a:lnTo>
                  <a:cubicBezTo>
                    <a:pt x="423" y="130"/>
                    <a:pt x="386" y="148"/>
                    <a:pt x="357" y="177"/>
                  </a:cubicBezTo>
                  <a:lnTo>
                    <a:pt x="352" y="172"/>
                  </a:lnTo>
                  <a:cubicBezTo>
                    <a:pt x="349" y="175"/>
                    <a:pt x="349" y="177"/>
                    <a:pt x="347" y="182"/>
                  </a:cubicBezTo>
                  <a:lnTo>
                    <a:pt x="349" y="185"/>
                  </a:lnTo>
                  <a:cubicBezTo>
                    <a:pt x="318" y="220"/>
                    <a:pt x="296" y="265"/>
                    <a:pt x="296" y="315"/>
                  </a:cubicBezTo>
                  <a:lnTo>
                    <a:pt x="243" y="315"/>
                  </a:lnTo>
                  <a:cubicBezTo>
                    <a:pt x="243" y="251"/>
                    <a:pt x="270" y="193"/>
                    <a:pt x="312" y="148"/>
                  </a:cubicBezTo>
                  <a:lnTo>
                    <a:pt x="328" y="164"/>
                  </a:lnTo>
                  <a:lnTo>
                    <a:pt x="331" y="164"/>
                  </a:lnTo>
                  <a:cubicBezTo>
                    <a:pt x="333" y="164"/>
                    <a:pt x="336" y="164"/>
                    <a:pt x="341" y="161"/>
                  </a:cubicBezTo>
                  <a:lnTo>
                    <a:pt x="320" y="140"/>
                  </a:lnTo>
                  <a:cubicBezTo>
                    <a:pt x="331" y="130"/>
                    <a:pt x="344" y="119"/>
                    <a:pt x="357" y="111"/>
                  </a:cubicBezTo>
                  <a:cubicBezTo>
                    <a:pt x="357" y="108"/>
                    <a:pt x="360" y="106"/>
                    <a:pt x="360" y="103"/>
                  </a:cubicBezTo>
                  <a:cubicBezTo>
                    <a:pt x="360" y="103"/>
                    <a:pt x="365" y="98"/>
                    <a:pt x="368" y="92"/>
                  </a:cubicBezTo>
                  <a:cubicBezTo>
                    <a:pt x="347" y="103"/>
                    <a:pt x="331" y="116"/>
                    <a:pt x="312" y="132"/>
                  </a:cubicBezTo>
                  <a:lnTo>
                    <a:pt x="275" y="95"/>
                  </a:lnTo>
                  <a:cubicBezTo>
                    <a:pt x="323" y="47"/>
                    <a:pt x="389" y="16"/>
                    <a:pt x="458" y="10"/>
                  </a:cubicBezTo>
                  <a:lnTo>
                    <a:pt x="458" y="8"/>
                  </a:lnTo>
                  <a:cubicBezTo>
                    <a:pt x="458" y="5"/>
                    <a:pt x="458" y="2"/>
                    <a:pt x="455" y="0"/>
                  </a:cubicBezTo>
                  <a:cubicBezTo>
                    <a:pt x="294" y="16"/>
                    <a:pt x="169" y="153"/>
                    <a:pt x="169" y="318"/>
                  </a:cubicBezTo>
                  <a:cubicBezTo>
                    <a:pt x="161" y="495"/>
                    <a:pt x="304" y="638"/>
                    <a:pt x="482" y="638"/>
                  </a:cubicBezTo>
                  <a:cubicBezTo>
                    <a:pt x="656" y="638"/>
                    <a:pt x="802" y="495"/>
                    <a:pt x="802" y="318"/>
                  </a:cubicBezTo>
                  <a:close/>
                  <a:moveTo>
                    <a:pt x="561" y="230"/>
                  </a:moveTo>
                  <a:lnTo>
                    <a:pt x="556" y="233"/>
                  </a:lnTo>
                  <a:lnTo>
                    <a:pt x="553" y="238"/>
                  </a:lnTo>
                  <a:lnTo>
                    <a:pt x="553" y="235"/>
                  </a:lnTo>
                  <a:lnTo>
                    <a:pt x="556" y="233"/>
                  </a:lnTo>
                  <a:lnTo>
                    <a:pt x="556" y="230"/>
                  </a:lnTo>
                  <a:lnTo>
                    <a:pt x="561" y="227"/>
                  </a:lnTo>
                  <a:lnTo>
                    <a:pt x="564" y="227"/>
                  </a:lnTo>
                  <a:lnTo>
                    <a:pt x="561" y="230"/>
                  </a:lnTo>
                  <a:close/>
                  <a:moveTo>
                    <a:pt x="551" y="235"/>
                  </a:moveTo>
                  <a:lnTo>
                    <a:pt x="543" y="238"/>
                  </a:lnTo>
                  <a:lnTo>
                    <a:pt x="545" y="241"/>
                  </a:lnTo>
                  <a:lnTo>
                    <a:pt x="551" y="238"/>
                  </a:lnTo>
                  <a:lnTo>
                    <a:pt x="553" y="238"/>
                  </a:lnTo>
                  <a:lnTo>
                    <a:pt x="551" y="235"/>
                  </a:lnTo>
                  <a:close/>
                  <a:moveTo>
                    <a:pt x="529" y="249"/>
                  </a:moveTo>
                  <a:lnTo>
                    <a:pt x="532" y="247"/>
                  </a:lnTo>
                  <a:lnTo>
                    <a:pt x="531" y="249"/>
                  </a:lnTo>
                  <a:lnTo>
                    <a:pt x="529" y="249"/>
                  </a:lnTo>
                  <a:close/>
                  <a:moveTo>
                    <a:pt x="540" y="241"/>
                  </a:moveTo>
                  <a:lnTo>
                    <a:pt x="537" y="238"/>
                  </a:lnTo>
                  <a:lnTo>
                    <a:pt x="532" y="247"/>
                  </a:lnTo>
                  <a:lnTo>
                    <a:pt x="540" y="241"/>
                  </a:lnTo>
                  <a:close/>
                  <a:moveTo>
                    <a:pt x="704" y="106"/>
                  </a:moveTo>
                  <a:cubicBezTo>
                    <a:pt x="757" y="161"/>
                    <a:pt x="789" y="235"/>
                    <a:pt x="789" y="315"/>
                  </a:cubicBezTo>
                  <a:lnTo>
                    <a:pt x="736" y="315"/>
                  </a:lnTo>
                  <a:cubicBezTo>
                    <a:pt x="736" y="275"/>
                    <a:pt x="725" y="235"/>
                    <a:pt x="709" y="204"/>
                  </a:cubicBezTo>
                  <a:lnTo>
                    <a:pt x="712" y="206"/>
                  </a:lnTo>
                  <a:lnTo>
                    <a:pt x="712" y="204"/>
                  </a:lnTo>
                  <a:lnTo>
                    <a:pt x="701" y="188"/>
                  </a:lnTo>
                  <a:lnTo>
                    <a:pt x="691" y="172"/>
                  </a:lnTo>
                  <a:lnTo>
                    <a:pt x="678" y="161"/>
                  </a:lnTo>
                  <a:cubicBezTo>
                    <a:pt x="672" y="156"/>
                    <a:pt x="670" y="151"/>
                    <a:pt x="664" y="145"/>
                  </a:cubicBezTo>
                  <a:lnTo>
                    <a:pt x="704" y="106"/>
                  </a:lnTo>
                  <a:close/>
                  <a:moveTo>
                    <a:pt x="638" y="175"/>
                  </a:moveTo>
                  <a:lnTo>
                    <a:pt x="651" y="175"/>
                  </a:lnTo>
                  <a:lnTo>
                    <a:pt x="654" y="177"/>
                  </a:lnTo>
                  <a:lnTo>
                    <a:pt x="651" y="182"/>
                  </a:lnTo>
                  <a:lnTo>
                    <a:pt x="670" y="193"/>
                  </a:lnTo>
                  <a:lnTo>
                    <a:pt x="672" y="193"/>
                  </a:lnTo>
                  <a:lnTo>
                    <a:pt x="694" y="220"/>
                  </a:lnTo>
                  <a:lnTo>
                    <a:pt x="701" y="217"/>
                  </a:lnTo>
                  <a:cubicBezTo>
                    <a:pt x="715" y="249"/>
                    <a:pt x="723" y="280"/>
                    <a:pt x="725" y="318"/>
                  </a:cubicBezTo>
                  <a:lnTo>
                    <a:pt x="672" y="318"/>
                  </a:lnTo>
                  <a:cubicBezTo>
                    <a:pt x="672" y="304"/>
                    <a:pt x="670" y="291"/>
                    <a:pt x="667" y="278"/>
                  </a:cubicBezTo>
                  <a:lnTo>
                    <a:pt x="670" y="275"/>
                  </a:lnTo>
                  <a:lnTo>
                    <a:pt x="672" y="259"/>
                  </a:lnTo>
                  <a:lnTo>
                    <a:pt x="670" y="241"/>
                  </a:lnTo>
                  <a:lnTo>
                    <a:pt x="664" y="220"/>
                  </a:lnTo>
                  <a:lnTo>
                    <a:pt x="649" y="198"/>
                  </a:lnTo>
                  <a:lnTo>
                    <a:pt x="651" y="201"/>
                  </a:lnTo>
                  <a:lnTo>
                    <a:pt x="654" y="198"/>
                  </a:lnTo>
                  <a:lnTo>
                    <a:pt x="643" y="190"/>
                  </a:lnTo>
                  <a:lnTo>
                    <a:pt x="643" y="193"/>
                  </a:lnTo>
                  <a:lnTo>
                    <a:pt x="654" y="209"/>
                  </a:lnTo>
                  <a:lnTo>
                    <a:pt x="662" y="222"/>
                  </a:lnTo>
                  <a:lnTo>
                    <a:pt x="667" y="235"/>
                  </a:lnTo>
                  <a:lnTo>
                    <a:pt x="670" y="243"/>
                  </a:lnTo>
                  <a:lnTo>
                    <a:pt x="672" y="259"/>
                  </a:lnTo>
                  <a:lnTo>
                    <a:pt x="667" y="259"/>
                  </a:lnTo>
                  <a:cubicBezTo>
                    <a:pt x="667" y="259"/>
                    <a:pt x="662" y="249"/>
                    <a:pt x="659" y="246"/>
                  </a:cubicBezTo>
                  <a:lnTo>
                    <a:pt x="662" y="243"/>
                  </a:lnTo>
                  <a:lnTo>
                    <a:pt x="656" y="238"/>
                  </a:lnTo>
                  <a:lnTo>
                    <a:pt x="656" y="233"/>
                  </a:lnTo>
                  <a:lnTo>
                    <a:pt x="654" y="227"/>
                  </a:lnTo>
                  <a:lnTo>
                    <a:pt x="649" y="227"/>
                  </a:lnTo>
                  <a:cubicBezTo>
                    <a:pt x="646" y="225"/>
                    <a:pt x="646" y="222"/>
                    <a:pt x="643" y="220"/>
                  </a:cubicBezTo>
                  <a:lnTo>
                    <a:pt x="646" y="217"/>
                  </a:lnTo>
                  <a:lnTo>
                    <a:pt x="643" y="214"/>
                  </a:lnTo>
                  <a:lnTo>
                    <a:pt x="638" y="217"/>
                  </a:lnTo>
                  <a:lnTo>
                    <a:pt x="641" y="209"/>
                  </a:lnTo>
                  <a:lnTo>
                    <a:pt x="638" y="206"/>
                  </a:lnTo>
                  <a:lnTo>
                    <a:pt x="635" y="212"/>
                  </a:lnTo>
                  <a:cubicBezTo>
                    <a:pt x="630" y="204"/>
                    <a:pt x="622" y="196"/>
                    <a:pt x="617" y="188"/>
                  </a:cubicBezTo>
                  <a:lnTo>
                    <a:pt x="638" y="175"/>
                  </a:lnTo>
                  <a:close/>
                  <a:moveTo>
                    <a:pt x="627" y="296"/>
                  </a:moveTo>
                  <a:lnTo>
                    <a:pt x="638" y="291"/>
                  </a:lnTo>
                  <a:lnTo>
                    <a:pt x="649" y="288"/>
                  </a:lnTo>
                  <a:lnTo>
                    <a:pt x="651" y="283"/>
                  </a:lnTo>
                  <a:lnTo>
                    <a:pt x="656" y="280"/>
                  </a:lnTo>
                  <a:lnTo>
                    <a:pt x="659" y="275"/>
                  </a:lnTo>
                  <a:lnTo>
                    <a:pt x="662" y="267"/>
                  </a:lnTo>
                  <a:cubicBezTo>
                    <a:pt x="662" y="270"/>
                    <a:pt x="664" y="273"/>
                    <a:pt x="664" y="275"/>
                  </a:cubicBezTo>
                  <a:lnTo>
                    <a:pt x="659" y="291"/>
                  </a:lnTo>
                  <a:lnTo>
                    <a:pt x="659" y="296"/>
                  </a:lnTo>
                  <a:lnTo>
                    <a:pt x="667" y="286"/>
                  </a:lnTo>
                  <a:cubicBezTo>
                    <a:pt x="670" y="294"/>
                    <a:pt x="670" y="304"/>
                    <a:pt x="670" y="312"/>
                  </a:cubicBezTo>
                  <a:lnTo>
                    <a:pt x="625" y="312"/>
                  </a:lnTo>
                  <a:lnTo>
                    <a:pt x="625" y="307"/>
                  </a:lnTo>
                  <a:lnTo>
                    <a:pt x="630" y="302"/>
                  </a:lnTo>
                  <a:lnTo>
                    <a:pt x="630" y="299"/>
                  </a:lnTo>
                  <a:lnTo>
                    <a:pt x="633" y="296"/>
                  </a:lnTo>
                  <a:lnTo>
                    <a:pt x="638" y="296"/>
                  </a:lnTo>
                  <a:lnTo>
                    <a:pt x="638" y="294"/>
                  </a:lnTo>
                  <a:lnTo>
                    <a:pt x="627" y="296"/>
                  </a:lnTo>
                  <a:close/>
                  <a:moveTo>
                    <a:pt x="564" y="262"/>
                  </a:moveTo>
                  <a:lnTo>
                    <a:pt x="569" y="262"/>
                  </a:lnTo>
                  <a:lnTo>
                    <a:pt x="564" y="259"/>
                  </a:lnTo>
                  <a:lnTo>
                    <a:pt x="566" y="249"/>
                  </a:lnTo>
                  <a:lnTo>
                    <a:pt x="572" y="243"/>
                  </a:lnTo>
                  <a:cubicBezTo>
                    <a:pt x="574" y="249"/>
                    <a:pt x="580" y="251"/>
                    <a:pt x="582" y="257"/>
                  </a:cubicBezTo>
                  <a:lnTo>
                    <a:pt x="580" y="262"/>
                  </a:lnTo>
                  <a:lnTo>
                    <a:pt x="574" y="259"/>
                  </a:lnTo>
                  <a:lnTo>
                    <a:pt x="572" y="259"/>
                  </a:lnTo>
                  <a:lnTo>
                    <a:pt x="574" y="262"/>
                  </a:lnTo>
                  <a:lnTo>
                    <a:pt x="577" y="262"/>
                  </a:lnTo>
                  <a:lnTo>
                    <a:pt x="574" y="267"/>
                  </a:lnTo>
                  <a:lnTo>
                    <a:pt x="572" y="265"/>
                  </a:lnTo>
                  <a:lnTo>
                    <a:pt x="564" y="262"/>
                  </a:lnTo>
                  <a:close/>
                  <a:moveTo>
                    <a:pt x="585" y="434"/>
                  </a:moveTo>
                  <a:lnTo>
                    <a:pt x="574" y="431"/>
                  </a:lnTo>
                  <a:lnTo>
                    <a:pt x="572" y="431"/>
                  </a:lnTo>
                  <a:lnTo>
                    <a:pt x="566" y="426"/>
                  </a:lnTo>
                  <a:lnTo>
                    <a:pt x="561" y="423"/>
                  </a:lnTo>
                  <a:lnTo>
                    <a:pt x="569" y="415"/>
                  </a:lnTo>
                  <a:lnTo>
                    <a:pt x="580" y="421"/>
                  </a:lnTo>
                  <a:lnTo>
                    <a:pt x="588" y="423"/>
                  </a:lnTo>
                  <a:lnTo>
                    <a:pt x="585" y="434"/>
                  </a:lnTo>
                  <a:close/>
                  <a:moveTo>
                    <a:pt x="617" y="196"/>
                  </a:moveTo>
                  <a:cubicBezTo>
                    <a:pt x="625" y="206"/>
                    <a:pt x="633" y="214"/>
                    <a:pt x="641" y="227"/>
                  </a:cubicBezTo>
                  <a:lnTo>
                    <a:pt x="635" y="227"/>
                  </a:lnTo>
                  <a:lnTo>
                    <a:pt x="635" y="235"/>
                  </a:lnTo>
                  <a:lnTo>
                    <a:pt x="649" y="243"/>
                  </a:lnTo>
                  <a:lnTo>
                    <a:pt x="656" y="267"/>
                  </a:lnTo>
                  <a:lnTo>
                    <a:pt x="654" y="270"/>
                  </a:lnTo>
                  <a:lnTo>
                    <a:pt x="649" y="273"/>
                  </a:lnTo>
                  <a:lnTo>
                    <a:pt x="649" y="280"/>
                  </a:lnTo>
                  <a:lnTo>
                    <a:pt x="646" y="283"/>
                  </a:lnTo>
                  <a:lnTo>
                    <a:pt x="643" y="286"/>
                  </a:lnTo>
                  <a:lnTo>
                    <a:pt x="641" y="286"/>
                  </a:lnTo>
                  <a:lnTo>
                    <a:pt x="635" y="286"/>
                  </a:lnTo>
                  <a:lnTo>
                    <a:pt x="638" y="280"/>
                  </a:lnTo>
                  <a:lnTo>
                    <a:pt x="641" y="270"/>
                  </a:lnTo>
                  <a:lnTo>
                    <a:pt x="643" y="267"/>
                  </a:lnTo>
                  <a:lnTo>
                    <a:pt x="633" y="257"/>
                  </a:lnTo>
                  <a:lnTo>
                    <a:pt x="625" y="259"/>
                  </a:lnTo>
                  <a:lnTo>
                    <a:pt x="622" y="267"/>
                  </a:lnTo>
                  <a:lnTo>
                    <a:pt x="617" y="273"/>
                  </a:lnTo>
                  <a:lnTo>
                    <a:pt x="611" y="267"/>
                  </a:lnTo>
                  <a:lnTo>
                    <a:pt x="609" y="262"/>
                  </a:lnTo>
                  <a:lnTo>
                    <a:pt x="611" y="259"/>
                  </a:lnTo>
                  <a:lnTo>
                    <a:pt x="614" y="262"/>
                  </a:lnTo>
                  <a:lnTo>
                    <a:pt x="617" y="262"/>
                  </a:lnTo>
                  <a:lnTo>
                    <a:pt x="617" y="257"/>
                  </a:lnTo>
                  <a:lnTo>
                    <a:pt x="614" y="257"/>
                  </a:lnTo>
                  <a:lnTo>
                    <a:pt x="614" y="259"/>
                  </a:lnTo>
                  <a:lnTo>
                    <a:pt x="611" y="259"/>
                  </a:lnTo>
                  <a:lnTo>
                    <a:pt x="601" y="246"/>
                  </a:lnTo>
                  <a:lnTo>
                    <a:pt x="598" y="243"/>
                  </a:lnTo>
                  <a:lnTo>
                    <a:pt x="601" y="241"/>
                  </a:lnTo>
                  <a:lnTo>
                    <a:pt x="596" y="241"/>
                  </a:lnTo>
                  <a:lnTo>
                    <a:pt x="598" y="243"/>
                  </a:lnTo>
                  <a:lnTo>
                    <a:pt x="593" y="243"/>
                  </a:lnTo>
                  <a:cubicBezTo>
                    <a:pt x="588" y="243"/>
                    <a:pt x="582" y="238"/>
                    <a:pt x="580" y="233"/>
                  </a:cubicBezTo>
                  <a:lnTo>
                    <a:pt x="617" y="196"/>
                  </a:lnTo>
                  <a:close/>
                  <a:moveTo>
                    <a:pt x="598" y="431"/>
                  </a:moveTo>
                  <a:lnTo>
                    <a:pt x="593" y="426"/>
                  </a:lnTo>
                  <a:lnTo>
                    <a:pt x="596" y="421"/>
                  </a:lnTo>
                  <a:lnTo>
                    <a:pt x="601" y="410"/>
                  </a:lnTo>
                  <a:lnTo>
                    <a:pt x="598" y="408"/>
                  </a:lnTo>
                  <a:lnTo>
                    <a:pt x="601" y="400"/>
                  </a:lnTo>
                  <a:lnTo>
                    <a:pt x="601" y="394"/>
                  </a:lnTo>
                  <a:lnTo>
                    <a:pt x="598" y="386"/>
                  </a:lnTo>
                  <a:lnTo>
                    <a:pt x="593" y="384"/>
                  </a:lnTo>
                  <a:lnTo>
                    <a:pt x="590" y="386"/>
                  </a:lnTo>
                  <a:lnTo>
                    <a:pt x="588" y="386"/>
                  </a:lnTo>
                  <a:cubicBezTo>
                    <a:pt x="590" y="381"/>
                    <a:pt x="596" y="373"/>
                    <a:pt x="598" y="368"/>
                  </a:cubicBezTo>
                  <a:lnTo>
                    <a:pt x="604" y="365"/>
                  </a:lnTo>
                  <a:lnTo>
                    <a:pt x="606" y="363"/>
                  </a:lnTo>
                  <a:lnTo>
                    <a:pt x="606" y="365"/>
                  </a:lnTo>
                  <a:lnTo>
                    <a:pt x="609" y="363"/>
                  </a:lnTo>
                  <a:lnTo>
                    <a:pt x="606" y="360"/>
                  </a:lnTo>
                  <a:lnTo>
                    <a:pt x="609" y="360"/>
                  </a:lnTo>
                  <a:lnTo>
                    <a:pt x="614" y="363"/>
                  </a:lnTo>
                  <a:lnTo>
                    <a:pt x="622" y="363"/>
                  </a:lnTo>
                  <a:lnTo>
                    <a:pt x="627" y="360"/>
                  </a:lnTo>
                  <a:lnTo>
                    <a:pt x="641" y="357"/>
                  </a:lnTo>
                  <a:lnTo>
                    <a:pt x="638" y="352"/>
                  </a:lnTo>
                  <a:lnTo>
                    <a:pt x="638" y="347"/>
                  </a:lnTo>
                  <a:lnTo>
                    <a:pt x="646" y="349"/>
                  </a:lnTo>
                  <a:lnTo>
                    <a:pt x="649" y="347"/>
                  </a:lnTo>
                  <a:lnTo>
                    <a:pt x="649" y="341"/>
                  </a:lnTo>
                  <a:lnTo>
                    <a:pt x="641" y="344"/>
                  </a:lnTo>
                  <a:lnTo>
                    <a:pt x="630" y="341"/>
                  </a:lnTo>
                  <a:lnTo>
                    <a:pt x="622" y="328"/>
                  </a:lnTo>
                  <a:lnTo>
                    <a:pt x="662" y="328"/>
                  </a:lnTo>
                  <a:cubicBezTo>
                    <a:pt x="659" y="373"/>
                    <a:pt x="641" y="415"/>
                    <a:pt x="611" y="447"/>
                  </a:cubicBezTo>
                  <a:lnTo>
                    <a:pt x="606" y="442"/>
                  </a:lnTo>
                  <a:lnTo>
                    <a:pt x="609" y="434"/>
                  </a:lnTo>
                  <a:lnTo>
                    <a:pt x="604" y="418"/>
                  </a:lnTo>
                  <a:lnTo>
                    <a:pt x="598" y="431"/>
                  </a:lnTo>
                  <a:close/>
                  <a:moveTo>
                    <a:pt x="611" y="521"/>
                  </a:moveTo>
                  <a:lnTo>
                    <a:pt x="609" y="516"/>
                  </a:lnTo>
                  <a:lnTo>
                    <a:pt x="617" y="511"/>
                  </a:lnTo>
                  <a:lnTo>
                    <a:pt x="617" y="508"/>
                  </a:lnTo>
                  <a:lnTo>
                    <a:pt x="611" y="506"/>
                  </a:lnTo>
                  <a:lnTo>
                    <a:pt x="617" y="495"/>
                  </a:lnTo>
                  <a:lnTo>
                    <a:pt x="625" y="484"/>
                  </a:lnTo>
                  <a:lnTo>
                    <a:pt x="617" y="476"/>
                  </a:lnTo>
                  <a:lnTo>
                    <a:pt x="611" y="476"/>
                  </a:lnTo>
                  <a:lnTo>
                    <a:pt x="609" y="471"/>
                  </a:lnTo>
                  <a:lnTo>
                    <a:pt x="617" y="463"/>
                  </a:lnTo>
                  <a:lnTo>
                    <a:pt x="654" y="500"/>
                  </a:lnTo>
                  <a:cubicBezTo>
                    <a:pt x="638" y="511"/>
                    <a:pt x="622" y="524"/>
                    <a:pt x="606" y="532"/>
                  </a:cubicBezTo>
                  <a:lnTo>
                    <a:pt x="611" y="521"/>
                  </a:lnTo>
                  <a:close/>
                  <a:moveTo>
                    <a:pt x="651" y="484"/>
                  </a:moveTo>
                  <a:lnTo>
                    <a:pt x="656" y="479"/>
                  </a:lnTo>
                  <a:lnTo>
                    <a:pt x="654" y="458"/>
                  </a:lnTo>
                  <a:lnTo>
                    <a:pt x="651" y="458"/>
                  </a:lnTo>
                  <a:lnTo>
                    <a:pt x="654" y="455"/>
                  </a:lnTo>
                  <a:lnTo>
                    <a:pt x="646" y="453"/>
                  </a:lnTo>
                  <a:lnTo>
                    <a:pt x="643" y="461"/>
                  </a:lnTo>
                  <a:lnTo>
                    <a:pt x="643" y="468"/>
                  </a:lnTo>
                  <a:lnTo>
                    <a:pt x="641" y="471"/>
                  </a:lnTo>
                  <a:lnTo>
                    <a:pt x="625" y="455"/>
                  </a:lnTo>
                  <a:cubicBezTo>
                    <a:pt x="656" y="421"/>
                    <a:pt x="678" y="378"/>
                    <a:pt x="678" y="328"/>
                  </a:cubicBezTo>
                  <a:lnTo>
                    <a:pt x="731" y="328"/>
                  </a:lnTo>
                  <a:cubicBezTo>
                    <a:pt x="728" y="392"/>
                    <a:pt x="701" y="450"/>
                    <a:pt x="662" y="492"/>
                  </a:cubicBezTo>
                  <a:lnTo>
                    <a:pt x="651" y="484"/>
                  </a:lnTo>
                  <a:close/>
                  <a:moveTo>
                    <a:pt x="667" y="498"/>
                  </a:moveTo>
                  <a:cubicBezTo>
                    <a:pt x="709" y="453"/>
                    <a:pt x="739" y="392"/>
                    <a:pt x="739" y="325"/>
                  </a:cubicBezTo>
                  <a:lnTo>
                    <a:pt x="792" y="325"/>
                  </a:lnTo>
                  <a:cubicBezTo>
                    <a:pt x="789" y="408"/>
                    <a:pt x="757" y="479"/>
                    <a:pt x="704" y="535"/>
                  </a:cubicBezTo>
                  <a:lnTo>
                    <a:pt x="667" y="498"/>
                  </a:lnTo>
                  <a:close/>
                  <a:moveTo>
                    <a:pt x="349" y="447"/>
                  </a:moveTo>
                  <a:cubicBezTo>
                    <a:pt x="347" y="445"/>
                    <a:pt x="341" y="439"/>
                    <a:pt x="339" y="434"/>
                  </a:cubicBezTo>
                  <a:lnTo>
                    <a:pt x="341" y="421"/>
                  </a:lnTo>
                  <a:lnTo>
                    <a:pt x="336" y="408"/>
                  </a:lnTo>
                  <a:lnTo>
                    <a:pt x="336" y="386"/>
                  </a:lnTo>
                  <a:lnTo>
                    <a:pt x="331" y="373"/>
                  </a:lnTo>
                  <a:lnTo>
                    <a:pt x="331" y="365"/>
                  </a:lnTo>
                  <a:lnTo>
                    <a:pt x="323" y="352"/>
                  </a:lnTo>
                  <a:lnTo>
                    <a:pt x="318" y="349"/>
                  </a:lnTo>
                  <a:lnTo>
                    <a:pt x="320" y="341"/>
                  </a:lnTo>
                  <a:lnTo>
                    <a:pt x="318" y="336"/>
                  </a:lnTo>
                  <a:lnTo>
                    <a:pt x="320" y="328"/>
                  </a:lnTo>
                  <a:lnTo>
                    <a:pt x="328" y="328"/>
                  </a:lnTo>
                  <a:lnTo>
                    <a:pt x="331" y="323"/>
                  </a:lnTo>
                  <a:lnTo>
                    <a:pt x="344" y="323"/>
                  </a:lnTo>
                  <a:lnTo>
                    <a:pt x="347" y="325"/>
                  </a:lnTo>
                  <a:lnTo>
                    <a:pt x="344" y="339"/>
                  </a:lnTo>
                  <a:lnTo>
                    <a:pt x="341" y="341"/>
                  </a:lnTo>
                  <a:lnTo>
                    <a:pt x="347" y="352"/>
                  </a:lnTo>
                  <a:lnTo>
                    <a:pt x="344" y="355"/>
                  </a:lnTo>
                  <a:lnTo>
                    <a:pt x="341" y="352"/>
                  </a:lnTo>
                  <a:lnTo>
                    <a:pt x="344" y="357"/>
                  </a:lnTo>
                  <a:lnTo>
                    <a:pt x="347" y="365"/>
                  </a:lnTo>
                  <a:lnTo>
                    <a:pt x="349" y="365"/>
                  </a:lnTo>
                  <a:lnTo>
                    <a:pt x="349" y="360"/>
                  </a:lnTo>
                  <a:lnTo>
                    <a:pt x="347" y="357"/>
                  </a:lnTo>
                  <a:lnTo>
                    <a:pt x="347" y="352"/>
                  </a:lnTo>
                  <a:lnTo>
                    <a:pt x="347" y="344"/>
                  </a:lnTo>
                  <a:lnTo>
                    <a:pt x="349" y="328"/>
                  </a:lnTo>
                  <a:lnTo>
                    <a:pt x="347" y="323"/>
                  </a:lnTo>
                  <a:lnTo>
                    <a:pt x="355" y="323"/>
                  </a:lnTo>
                  <a:cubicBezTo>
                    <a:pt x="357" y="355"/>
                    <a:pt x="370" y="384"/>
                    <a:pt x="392" y="405"/>
                  </a:cubicBezTo>
                  <a:lnTo>
                    <a:pt x="349" y="447"/>
                  </a:lnTo>
                  <a:close/>
                  <a:moveTo>
                    <a:pt x="315" y="344"/>
                  </a:moveTo>
                  <a:lnTo>
                    <a:pt x="310" y="352"/>
                  </a:lnTo>
                  <a:lnTo>
                    <a:pt x="302" y="352"/>
                  </a:lnTo>
                  <a:cubicBezTo>
                    <a:pt x="299" y="344"/>
                    <a:pt x="299" y="336"/>
                    <a:pt x="299" y="328"/>
                  </a:cubicBezTo>
                  <a:lnTo>
                    <a:pt x="315" y="328"/>
                  </a:lnTo>
                  <a:lnTo>
                    <a:pt x="312" y="341"/>
                  </a:lnTo>
                  <a:lnTo>
                    <a:pt x="315" y="344"/>
                  </a:lnTo>
                  <a:close/>
                  <a:moveTo>
                    <a:pt x="333" y="310"/>
                  </a:moveTo>
                  <a:lnTo>
                    <a:pt x="333" y="299"/>
                  </a:lnTo>
                  <a:lnTo>
                    <a:pt x="339" y="296"/>
                  </a:lnTo>
                  <a:lnTo>
                    <a:pt x="349" y="299"/>
                  </a:lnTo>
                  <a:lnTo>
                    <a:pt x="352" y="302"/>
                  </a:lnTo>
                  <a:cubicBezTo>
                    <a:pt x="352" y="307"/>
                    <a:pt x="349" y="315"/>
                    <a:pt x="349" y="320"/>
                  </a:cubicBezTo>
                  <a:lnTo>
                    <a:pt x="336" y="320"/>
                  </a:lnTo>
                  <a:lnTo>
                    <a:pt x="333" y="310"/>
                  </a:lnTo>
                  <a:close/>
                  <a:moveTo>
                    <a:pt x="386" y="347"/>
                  </a:moveTo>
                  <a:lnTo>
                    <a:pt x="397" y="349"/>
                  </a:lnTo>
                  <a:lnTo>
                    <a:pt x="394" y="352"/>
                  </a:lnTo>
                  <a:lnTo>
                    <a:pt x="402" y="357"/>
                  </a:lnTo>
                  <a:lnTo>
                    <a:pt x="402" y="352"/>
                  </a:lnTo>
                  <a:lnTo>
                    <a:pt x="408" y="344"/>
                  </a:lnTo>
                  <a:lnTo>
                    <a:pt x="413" y="349"/>
                  </a:lnTo>
                  <a:lnTo>
                    <a:pt x="418" y="355"/>
                  </a:lnTo>
                  <a:lnTo>
                    <a:pt x="410" y="357"/>
                  </a:lnTo>
                  <a:lnTo>
                    <a:pt x="413" y="365"/>
                  </a:lnTo>
                  <a:lnTo>
                    <a:pt x="418" y="363"/>
                  </a:lnTo>
                  <a:lnTo>
                    <a:pt x="418" y="360"/>
                  </a:lnTo>
                  <a:lnTo>
                    <a:pt x="423" y="357"/>
                  </a:lnTo>
                  <a:lnTo>
                    <a:pt x="426" y="347"/>
                  </a:lnTo>
                  <a:cubicBezTo>
                    <a:pt x="429" y="355"/>
                    <a:pt x="434" y="360"/>
                    <a:pt x="439" y="365"/>
                  </a:cubicBezTo>
                  <a:lnTo>
                    <a:pt x="402" y="402"/>
                  </a:lnTo>
                  <a:cubicBezTo>
                    <a:pt x="384" y="384"/>
                    <a:pt x="373" y="360"/>
                    <a:pt x="370" y="333"/>
                  </a:cubicBezTo>
                  <a:lnTo>
                    <a:pt x="378" y="341"/>
                  </a:lnTo>
                  <a:lnTo>
                    <a:pt x="386" y="341"/>
                  </a:lnTo>
                  <a:lnTo>
                    <a:pt x="386" y="347"/>
                  </a:lnTo>
                  <a:close/>
                  <a:moveTo>
                    <a:pt x="384" y="233"/>
                  </a:moveTo>
                  <a:cubicBezTo>
                    <a:pt x="376" y="241"/>
                    <a:pt x="370" y="251"/>
                    <a:pt x="365" y="262"/>
                  </a:cubicBezTo>
                  <a:lnTo>
                    <a:pt x="363" y="262"/>
                  </a:lnTo>
                  <a:lnTo>
                    <a:pt x="357" y="265"/>
                  </a:lnTo>
                  <a:lnTo>
                    <a:pt x="355" y="265"/>
                  </a:lnTo>
                  <a:lnTo>
                    <a:pt x="349" y="270"/>
                  </a:lnTo>
                  <a:lnTo>
                    <a:pt x="357" y="270"/>
                  </a:lnTo>
                  <a:lnTo>
                    <a:pt x="363" y="267"/>
                  </a:lnTo>
                  <a:lnTo>
                    <a:pt x="363" y="270"/>
                  </a:lnTo>
                  <a:lnTo>
                    <a:pt x="357" y="273"/>
                  </a:lnTo>
                  <a:lnTo>
                    <a:pt x="355" y="273"/>
                  </a:lnTo>
                  <a:lnTo>
                    <a:pt x="347" y="278"/>
                  </a:lnTo>
                  <a:lnTo>
                    <a:pt x="339" y="278"/>
                  </a:lnTo>
                  <a:lnTo>
                    <a:pt x="328" y="299"/>
                  </a:lnTo>
                  <a:lnTo>
                    <a:pt x="331" y="304"/>
                  </a:lnTo>
                  <a:lnTo>
                    <a:pt x="325" y="312"/>
                  </a:lnTo>
                  <a:lnTo>
                    <a:pt x="325" y="320"/>
                  </a:lnTo>
                  <a:lnTo>
                    <a:pt x="302" y="320"/>
                  </a:lnTo>
                  <a:cubicBezTo>
                    <a:pt x="299" y="270"/>
                    <a:pt x="318" y="227"/>
                    <a:pt x="347" y="196"/>
                  </a:cubicBezTo>
                  <a:lnTo>
                    <a:pt x="384" y="233"/>
                  </a:lnTo>
                  <a:close/>
                  <a:moveTo>
                    <a:pt x="299" y="474"/>
                  </a:moveTo>
                  <a:lnTo>
                    <a:pt x="310" y="482"/>
                  </a:lnTo>
                  <a:lnTo>
                    <a:pt x="312" y="484"/>
                  </a:lnTo>
                  <a:lnTo>
                    <a:pt x="304" y="492"/>
                  </a:lnTo>
                  <a:cubicBezTo>
                    <a:pt x="299" y="487"/>
                    <a:pt x="296" y="484"/>
                    <a:pt x="294" y="479"/>
                  </a:cubicBezTo>
                  <a:lnTo>
                    <a:pt x="299" y="474"/>
                  </a:lnTo>
                  <a:close/>
                  <a:moveTo>
                    <a:pt x="288" y="328"/>
                  </a:moveTo>
                  <a:lnTo>
                    <a:pt x="288" y="344"/>
                  </a:lnTo>
                  <a:lnTo>
                    <a:pt x="283" y="347"/>
                  </a:lnTo>
                  <a:lnTo>
                    <a:pt x="280" y="352"/>
                  </a:lnTo>
                  <a:lnTo>
                    <a:pt x="267" y="368"/>
                  </a:lnTo>
                  <a:lnTo>
                    <a:pt x="267" y="392"/>
                  </a:lnTo>
                  <a:lnTo>
                    <a:pt x="254" y="397"/>
                  </a:lnTo>
                  <a:lnTo>
                    <a:pt x="246" y="397"/>
                  </a:lnTo>
                  <a:cubicBezTo>
                    <a:pt x="238" y="376"/>
                    <a:pt x="235" y="352"/>
                    <a:pt x="235" y="328"/>
                  </a:cubicBezTo>
                  <a:lnTo>
                    <a:pt x="288" y="328"/>
                  </a:lnTo>
                  <a:close/>
                  <a:moveTo>
                    <a:pt x="233" y="394"/>
                  </a:moveTo>
                  <a:lnTo>
                    <a:pt x="230" y="392"/>
                  </a:lnTo>
                  <a:lnTo>
                    <a:pt x="214" y="392"/>
                  </a:lnTo>
                  <a:lnTo>
                    <a:pt x="220" y="397"/>
                  </a:lnTo>
                  <a:lnTo>
                    <a:pt x="206" y="394"/>
                  </a:lnTo>
                  <a:lnTo>
                    <a:pt x="209" y="392"/>
                  </a:lnTo>
                  <a:lnTo>
                    <a:pt x="206" y="389"/>
                  </a:lnTo>
                  <a:lnTo>
                    <a:pt x="196" y="394"/>
                  </a:lnTo>
                  <a:lnTo>
                    <a:pt x="193" y="400"/>
                  </a:lnTo>
                  <a:lnTo>
                    <a:pt x="196" y="415"/>
                  </a:lnTo>
                  <a:lnTo>
                    <a:pt x="206" y="442"/>
                  </a:lnTo>
                  <a:lnTo>
                    <a:pt x="212" y="450"/>
                  </a:lnTo>
                  <a:lnTo>
                    <a:pt x="214" y="450"/>
                  </a:lnTo>
                  <a:lnTo>
                    <a:pt x="206" y="434"/>
                  </a:lnTo>
                  <a:lnTo>
                    <a:pt x="204" y="426"/>
                  </a:lnTo>
                  <a:lnTo>
                    <a:pt x="206" y="423"/>
                  </a:lnTo>
                  <a:lnTo>
                    <a:pt x="206" y="418"/>
                  </a:lnTo>
                  <a:lnTo>
                    <a:pt x="212" y="418"/>
                  </a:lnTo>
                  <a:lnTo>
                    <a:pt x="220" y="431"/>
                  </a:lnTo>
                  <a:lnTo>
                    <a:pt x="222" y="431"/>
                  </a:lnTo>
                  <a:lnTo>
                    <a:pt x="222" y="423"/>
                  </a:lnTo>
                  <a:lnTo>
                    <a:pt x="225" y="426"/>
                  </a:lnTo>
                  <a:lnTo>
                    <a:pt x="225" y="431"/>
                  </a:lnTo>
                  <a:lnTo>
                    <a:pt x="233" y="434"/>
                  </a:lnTo>
                  <a:lnTo>
                    <a:pt x="235" y="431"/>
                  </a:lnTo>
                  <a:lnTo>
                    <a:pt x="235" y="437"/>
                  </a:lnTo>
                  <a:lnTo>
                    <a:pt x="238" y="442"/>
                  </a:lnTo>
                  <a:lnTo>
                    <a:pt x="243" y="442"/>
                  </a:lnTo>
                  <a:lnTo>
                    <a:pt x="254" y="458"/>
                  </a:lnTo>
                  <a:lnTo>
                    <a:pt x="259" y="461"/>
                  </a:lnTo>
                  <a:lnTo>
                    <a:pt x="262" y="453"/>
                  </a:lnTo>
                  <a:cubicBezTo>
                    <a:pt x="273" y="468"/>
                    <a:pt x="283" y="484"/>
                    <a:pt x="299" y="500"/>
                  </a:cubicBezTo>
                  <a:lnTo>
                    <a:pt x="262" y="537"/>
                  </a:lnTo>
                  <a:cubicBezTo>
                    <a:pt x="209" y="484"/>
                    <a:pt x="175" y="410"/>
                    <a:pt x="175" y="328"/>
                  </a:cubicBezTo>
                  <a:lnTo>
                    <a:pt x="228" y="328"/>
                  </a:lnTo>
                  <a:cubicBezTo>
                    <a:pt x="225" y="349"/>
                    <a:pt x="230" y="373"/>
                    <a:pt x="235" y="394"/>
                  </a:cubicBezTo>
                  <a:lnTo>
                    <a:pt x="233" y="394"/>
                  </a:lnTo>
                  <a:close/>
                  <a:moveTo>
                    <a:pt x="296" y="143"/>
                  </a:moveTo>
                  <a:cubicBezTo>
                    <a:pt x="254" y="188"/>
                    <a:pt x="228" y="249"/>
                    <a:pt x="225" y="318"/>
                  </a:cubicBezTo>
                  <a:lnTo>
                    <a:pt x="172" y="318"/>
                  </a:lnTo>
                  <a:cubicBezTo>
                    <a:pt x="175" y="235"/>
                    <a:pt x="206" y="161"/>
                    <a:pt x="259" y="106"/>
                  </a:cubicBezTo>
                  <a:lnTo>
                    <a:pt x="296" y="143"/>
                  </a:lnTo>
                  <a:close/>
                  <a:moveTo>
                    <a:pt x="606" y="235"/>
                  </a:moveTo>
                  <a:lnTo>
                    <a:pt x="606" y="241"/>
                  </a:lnTo>
                  <a:lnTo>
                    <a:pt x="614" y="238"/>
                  </a:lnTo>
                  <a:lnTo>
                    <a:pt x="617" y="233"/>
                  </a:lnTo>
                  <a:lnTo>
                    <a:pt x="611" y="225"/>
                  </a:lnTo>
                  <a:lnTo>
                    <a:pt x="614" y="220"/>
                  </a:lnTo>
                  <a:lnTo>
                    <a:pt x="622" y="225"/>
                  </a:lnTo>
                  <a:lnTo>
                    <a:pt x="619" y="222"/>
                  </a:lnTo>
                  <a:lnTo>
                    <a:pt x="622" y="220"/>
                  </a:lnTo>
                  <a:lnTo>
                    <a:pt x="619" y="214"/>
                  </a:lnTo>
                  <a:lnTo>
                    <a:pt x="611" y="220"/>
                  </a:lnTo>
                  <a:lnTo>
                    <a:pt x="609" y="225"/>
                  </a:lnTo>
                  <a:lnTo>
                    <a:pt x="606" y="230"/>
                  </a:lnTo>
                  <a:lnTo>
                    <a:pt x="609" y="235"/>
                  </a:lnTo>
                  <a:lnTo>
                    <a:pt x="609" y="238"/>
                  </a:lnTo>
                  <a:lnTo>
                    <a:pt x="606" y="235"/>
                  </a:lnTo>
                  <a:close/>
                  <a:moveTo>
                    <a:pt x="228" y="471"/>
                  </a:moveTo>
                  <a:lnTo>
                    <a:pt x="222" y="458"/>
                  </a:lnTo>
                  <a:lnTo>
                    <a:pt x="217" y="455"/>
                  </a:lnTo>
                  <a:lnTo>
                    <a:pt x="228" y="471"/>
                  </a:lnTo>
                  <a:close/>
                  <a:moveTo>
                    <a:pt x="458" y="294"/>
                  </a:moveTo>
                  <a:lnTo>
                    <a:pt x="458" y="291"/>
                  </a:lnTo>
                  <a:lnTo>
                    <a:pt x="453" y="286"/>
                  </a:lnTo>
                  <a:lnTo>
                    <a:pt x="455" y="280"/>
                  </a:lnTo>
                  <a:lnTo>
                    <a:pt x="458" y="280"/>
                  </a:lnTo>
                  <a:lnTo>
                    <a:pt x="458" y="257"/>
                  </a:lnTo>
                  <a:cubicBezTo>
                    <a:pt x="447" y="259"/>
                    <a:pt x="442" y="266"/>
                    <a:pt x="442" y="273"/>
                  </a:cubicBezTo>
                  <a:cubicBezTo>
                    <a:pt x="442" y="281"/>
                    <a:pt x="447" y="288"/>
                    <a:pt x="458" y="294"/>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0" name="Freeform 245">
              <a:extLst>
                <a:ext uri="{FF2B5EF4-FFF2-40B4-BE49-F238E27FC236}">
                  <a16:creationId xmlns:a16="http://schemas.microsoft.com/office/drawing/2014/main" id="{65550BD4-077A-DD44-A1E0-24DA6F5525EE}"/>
                </a:ext>
              </a:extLst>
            </p:cNvPr>
            <p:cNvSpPr>
              <a:spLocks noChangeArrowheads="1"/>
            </p:cNvSpPr>
            <p:nvPr/>
          </p:nvSpPr>
          <p:spPr bwMode="auto">
            <a:xfrm>
              <a:off x="5645150" y="4591050"/>
              <a:ext cx="14288" cy="23813"/>
            </a:xfrm>
            <a:custGeom>
              <a:avLst/>
              <a:gdLst>
                <a:gd name="T0" fmla="*/ 12894 w 41"/>
                <a:gd name="T1" fmla="*/ 23447 h 65"/>
                <a:gd name="T2" fmla="*/ 0 w 41"/>
                <a:gd name="T3" fmla="*/ 0 h 65"/>
                <a:gd name="T4" fmla="*/ 0 w 41"/>
                <a:gd name="T5" fmla="*/ 7693 h 65"/>
                <a:gd name="T6" fmla="*/ 12894 w 41"/>
                <a:gd name="T7" fmla="*/ 23447 h 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1" h="65">
                  <a:moveTo>
                    <a:pt x="37" y="64"/>
                  </a:moveTo>
                  <a:cubicBezTo>
                    <a:pt x="40" y="27"/>
                    <a:pt x="19" y="11"/>
                    <a:pt x="0" y="0"/>
                  </a:cubicBezTo>
                  <a:lnTo>
                    <a:pt x="0" y="21"/>
                  </a:lnTo>
                  <a:cubicBezTo>
                    <a:pt x="16" y="29"/>
                    <a:pt x="32" y="40"/>
                    <a:pt x="37" y="64"/>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1" name="Freeform 246">
              <a:extLst>
                <a:ext uri="{FF2B5EF4-FFF2-40B4-BE49-F238E27FC236}">
                  <a16:creationId xmlns:a16="http://schemas.microsoft.com/office/drawing/2014/main" id="{3F1E7962-7F3D-F347-B7ED-FB9188EB6509}"/>
                </a:ext>
              </a:extLst>
            </p:cNvPr>
            <p:cNvSpPr>
              <a:spLocks noChangeArrowheads="1"/>
            </p:cNvSpPr>
            <p:nvPr/>
          </p:nvSpPr>
          <p:spPr bwMode="auto">
            <a:xfrm>
              <a:off x="5605463" y="4437063"/>
              <a:ext cx="79375" cy="107950"/>
            </a:xfrm>
            <a:custGeom>
              <a:avLst/>
              <a:gdLst>
                <a:gd name="T0" fmla="*/ 49564 w 221"/>
                <a:gd name="T1" fmla="*/ 1087 h 298"/>
                <a:gd name="T2" fmla="*/ 42740 w 221"/>
                <a:gd name="T3" fmla="*/ 0 h 298"/>
                <a:gd name="T4" fmla="*/ 42740 w 221"/>
                <a:gd name="T5" fmla="*/ 5796 h 298"/>
                <a:gd name="T6" fmla="*/ 42740 w 221"/>
                <a:gd name="T7" fmla="*/ 12316 h 298"/>
                <a:gd name="T8" fmla="*/ 46691 w 221"/>
                <a:gd name="T9" fmla="*/ 13403 h 298"/>
                <a:gd name="T10" fmla="*/ 62854 w 221"/>
                <a:gd name="T11" fmla="*/ 30791 h 298"/>
                <a:gd name="T12" fmla="*/ 42022 w 221"/>
                <a:gd name="T13" fmla="*/ 49990 h 298"/>
                <a:gd name="T14" fmla="*/ 38071 w 221"/>
                <a:gd name="T15" fmla="*/ 50715 h 298"/>
                <a:gd name="T16" fmla="*/ 27656 w 221"/>
                <a:gd name="T17" fmla="*/ 53613 h 298"/>
                <a:gd name="T18" fmla="*/ 23705 w 221"/>
                <a:gd name="T19" fmla="*/ 54699 h 298"/>
                <a:gd name="T20" fmla="*/ 0 w 221"/>
                <a:gd name="T21" fmla="*/ 81506 h 298"/>
                <a:gd name="T22" fmla="*/ 25860 w 221"/>
                <a:gd name="T23" fmla="*/ 107588 h 298"/>
                <a:gd name="T24" fmla="*/ 25860 w 221"/>
                <a:gd name="T25" fmla="*/ 93098 h 298"/>
                <a:gd name="T26" fmla="*/ 16162 w 221"/>
                <a:gd name="T27" fmla="*/ 81506 h 298"/>
                <a:gd name="T28" fmla="*/ 24782 w 221"/>
                <a:gd name="T29" fmla="*/ 69914 h 298"/>
                <a:gd name="T30" fmla="*/ 28374 w 221"/>
                <a:gd name="T31" fmla="*/ 68103 h 298"/>
                <a:gd name="T32" fmla="*/ 39149 w 221"/>
                <a:gd name="T33" fmla="*/ 65205 h 298"/>
                <a:gd name="T34" fmla="*/ 42740 w 221"/>
                <a:gd name="T35" fmla="*/ 64118 h 298"/>
                <a:gd name="T36" fmla="*/ 79016 w 221"/>
                <a:gd name="T37" fmla="*/ 30791 h 298"/>
                <a:gd name="T38" fmla="*/ 49564 w 221"/>
                <a:gd name="T39" fmla="*/ 1087 h 29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21" h="298">
                  <a:moveTo>
                    <a:pt x="138" y="3"/>
                  </a:moveTo>
                  <a:cubicBezTo>
                    <a:pt x="132" y="3"/>
                    <a:pt x="127" y="0"/>
                    <a:pt x="119" y="0"/>
                  </a:cubicBezTo>
                  <a:lnTo>
                    <a:pt x="119" y="16"/>
                  </a:lnTo>
                  <a:lnTo>
                    <a:pt x="119" y="34"/>
                  </a:lnTo>
                  <a:cubicBezTo>
                    <a:pt x="124" y="34"/>
                    <a:pt x="130" y="34"/>
                    <a:pt x="130" y="37"/>
                  </a:cubicBezTo>
                  <a:cubicBezTo>
                    <a:pt x="164" y="45"/>
                    <a:pt x="175" y="64"/>
                    <a:pt x="175" y="85"/>
                  </a:cubicBezTo>
                  <a:cubicBezTo>
                    <a:pt x="175" y="117"/>
                    <a:pt x="148" y="127"/>
                    <a:pt x="117" y="138"/>
                  </a:cubicBezTo>
                  <a:cubicBezTo>
                    <a:pt x="114" y="138"/>
                    <a:pt x="109" y="140"/>
                    <a:pt x="106" y="140"/>
                  </a:cubicBezTo>
                  <a:cubicBezTo>
                    <a:pt x="95" y="143"/>
                    <a:pt x="85" y="146"/>
                    <a:pt x="77" y="148"/>
                  </a:cubicBezTo>
                  <a:cubicBezTo>
                    <a:pt x="74" y="148"/>
                    <a:pt x="69" y="151"/>
                    <a:pt x="66" y="151"/>
                  </a:cubicBezTo>
                  <a:cubicBezTo>
                    <a:pt x="29" y="162"/>
                    <a:pt x="0" y="180"/>
                    <a:pt x="0" y="225"/>
                  </a:cubicBezTo>
                  <a:cubicBezTo>
                    <a:pt x="0" y="270"/>
                    <a:pt x="34" y="286"/>
                    <a:pt x="72" y="297"/>
                  </a:cubicBezTo>
                  <a:lnTo>
                    <a:pt x="72" y="257"/>
                  </a:lnTo>
                  <a:cubicBezTo>
                    <a:pt x="56" y="249"/>
                    <a:pt x="45" y="241"/>
                    <a:pt x="45" y="225"/>
                  </a:cubicBezTo>
                  <a:cubicBezTo>
                    <a:pt x="45" y="209"/>
                    <a:pt x="56" y="201"/>
                    <a:pt x="69" y="193"/>
                  </a:cubicBezTo>
                  <a:cubicBezTo>
                    <a:pt x="72" y="191"/>
                    <a:pt x="77" y="191"/>
                    <a:pt x="79" y="188"/>
                  </a:cubicBezTo>
                  <a:cubicBezTo>
                    <a:pt x="87" y="185"/>
                    <a:pt x="98" y="183"/>
                    <a:pt x="109" y="180"/>
                  </a:cubicBezTo>
                  <a:cubicBezTo>
                    <a:pt x="111" y="180"/>
                    <a:pt x="117" y="177"/>
                    <a:pt x="119" y="177"/>
                  </a:cubicBezTo>
                  <a:cubicBezTo>
                    <a:pt x="167" y="164"/>
                    <a:pt x="220" y="148"/>
                    <a:pt x="220" y="85"/>
                  </a:cubicBezTo>
                  <a:cubicBezTo>
                    <a:pt x="220" y="53"/>
                    <a:pt x="196" y="16"/>
                    <a:pt x="138" y="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2" name="Freeform 247">
              <a:extLst>
                <a:ext uri="{FF2B5EF4-FFF2-40B4-BE49-F238E27FC236}">
                  <a16:creationId xmlns:a16="http://schemas.microsoft.com/office/drawing/2014/main" id="{6675DD1D-87F6-0E41-B997-152648AD413E}"/>
                </a:ext>
              </a:extLst>
            </p:cNvPr>
            <p:cNvSpPr>
              <a:spLocks noChangeArrowheads="1"/>
            </p:cNvSpPr>
            <p:nvPr/>
          </p:nvSpPr>
          <p:spPr bwMode="auto">
            <a:xfrm>
              <a:off x="5621338" y="4533900"/>
              <a:ext cx="46037" cy="57150"/>
            </a:xfrm>
            <a:custGeom>
              <a:avLst/>
              <a:gdLst>
                <a:gd name="T0" fmla="*/ 9711 w 128"/>
                <a:gd name="T1" fmla="*/ 56793 h 160"/>
                <a:gd name="T2" fmla="*/ 9711 w 128"/>
                <a:gd name="T3" fmla="*/ 45363 h 160"/>
                <a:gd name="T4" fmla="*/ 13308 w 128"/>
                <a:gd name="T5" fmla="*/ 41434 h 160"/>
                <a:gd name="T6" fmla="*/ 20861 w 128"/>
                <a:gd name="T7" fmla="*/ 38576 h 160"/>
                <a:gd name="T8" fmla="*/ 24817 w 128"/>
                <a:gd name="T9" fmla="*/ 37862 h 160"/>
                <a:gd name="T10" fmla="*/ 45677 w 128"/>
                <a:gd name="T11" fmla="*/ 19645 h 160"/>
                <a:gd name="T12" fmla="*/ 25896 w 128"/>
                <a:gd name="T13" fmla="*/ 0 h 160"/>
                <a:gd name="T14" fmla="*/ 25896 w 128"/>
                <a:gd name="T15" fmla="*/ 12144 h 160"/>
                <a:gd name="T16" fmla="*/ 33449 w 128"/>
                <a:gd name="T17" fmla="*/ 18931 h 160"/>
                <a:gd name="T18" fmla="*/ 25896 w 128"/>
                <a:gd name="T19" fmla="*/ 26432 h 160"/>
                <a:gd name="T20" fmla="*/ 21940 w 128"/>
                <a:gd name="T21" fmla="*/ 27503 h 160"/>
                <a:gd name="T22" fmla="*/ 14387 w 128"/>
                <a:gd name="T23" fmla="*/ 30361 h 160"/>
                <a:gd name="T24" fmla="*/ 10430 w 128"/>
                <a:gd name="T25" fmla="*/ 32147 h 160"/>
                <a:gd name="T26" fmla="*/ 0 w 128"/>
                <a:gd name="T27" fmla="*/ 44291 h 160"/>
                <a:gd name="T28" fmla="*/ 9711 w 128"/>
                <a:gd name="T29" fmla="*/ 56793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28" h="160">
                  <a:moveTo>
                    <a:pt x="27" y="159"/>
                  </a:moveTo>
                  <a:lnTo>
                    <a:pt x="27" y="127"/>
                  </a:lnTo>
                  <a:cubicBezTo>
                    <a:pt x="27" y="122"/>
                    <a:pt x="32" y="119"/>
                    <a:pt x="37" y="116"/>
                  </a:cubicBezTo>
                  <a:cubicBezTo>
                    <a:pt x="42" y="114"/>
                    <a:pt x="50" y="111"/>
                    <a:pt x="58" y="108"/>
                  </a:cubicBezTo>
                  <a:cubicBezTo>
                    <a:pt x="61" y="106"/>
                    <a:pt x="66" y="106"/>
                    <a:pt x="69" y="106"/>
                  </a:cubicBezTo>
                  <a:cubicBezTo>
                    <a:pt x="95" y="98"/>
                    <a:pt x="127" y="87"/>
                    <a:pt x="127" y="55"/>
                  </a:cubicBezTo>
                  <a:cubicBezTo>
                    <a:pt x="127" y="24"/>
                    <a:pt x="101" y="10"/>
                    <a:pt x="72" y="0"/>
                  </a:cubicBezTo>
                  <a:lnTo>
                    <a:pt x="72" y="34"/>
                  </a:lnTo>
                  <a:cubicBezTo>
                    <a:pt x="85" y="40"/>
                    <a:pt x="93" y="45"/>
                    <a:pt x="93" y="53"/>
                  </a:cubicBezTo>
                  <a:cubicBezTo>
                    <a:pt x="93" y="63"/>
                    <a:pt x="79" y="71"/>
                    <a:pt x="72" y="74"/>
                  </a:cubicBezTo>
                  <a:cubicBezTo>
                    <a:pt x="69" y="77"/>
                    <a:pt x="64" y="77"/>
                    <a:pt x="61" y="77"/>
                  </a:cubicBezTo>
                  <a:cubicBezTo>
                    <a:pt x="53" y="79"/>
                    <a:pt x="45" y="82"/>
                    <a:pt x="40" y="85"/>
                  </a:cubicBezTo>
                  <a:cubicBezTo>
                    <a:pt x="37" y="87"/>
                    <a:pt x="32" y="87"/>
                    <a:pt x="29" y="90"/>
                  </a:cubicBezTo>
                  <a:cubicBezTo>
                    <a:pt x="13" y="98"/>
                    <a:pt x="0" y="108"/>
                    <a:pt x="0" y="124"/>
                  </a:cubicBezTo>
                  <a:cubicBezTo>
                    <a:pt x="0" y="143"/>
                    <a:pt x="13" y="151"/>
                    <a:pt x="27" y="159"/>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3" name="Freeform 248">
              <a:extLst>
                <a:ext uri="{FF2B5EF4-FFF2-40B4-BE49-F238E27FC236}">
                  <a16:creationId xmlns:a16="http://schemas.microsoft.com/office/drawing/2014/main" id="{1BD6D531-00F0-EA4D-9B1B-7A0C38D4F2C1}"/>
                </a:ext>
              </a:extLst>
            </p:cNvPr>
            <p:cNvSpPr>
              <a:spLocks noChangeArrowheads="1"/>
            </p:cNvSpPr>
            <p:nvPr/>
          </p:nvSpPr>
          <p:spPr bwMode="auto">
            <a:xfrm>
              <a:off x="5581650" y="4438650"/>
              <a:ext cx="47625" cy="46038"/>
            </a:xfrm>
            <a:custGeom>
              <a:avLst/>
              <a:gdLst>
                <a:gd name="T0" fmla="*/ 35092 w 133"/>
                <a:gd name="T1" fmla="*/ 5035 h 128"/>
                <a:gd name="T2" fmla="*/ 18978 w 133"/>
                <a:gd name="T3" fmla="*/ 13308 h 128"/>
                <a:gd name="T4" fmla="*/ 13249 w 133"/>
                <a:gd name="T5" fmla="*/ 20142 h 128"/>
                <a:gd name="T6" fmla="*/ 10384 w 133"/>
                <a:gd name="T7" fmla="*/ 29493 h 128"/>
                <a:gd name="T8" fmla="*/ 8594 w 133"/>
                <a:gd name="T9" fmla="*/ 34529 h 128"/>
                <a:gd name="T10" fmla="*/ 6445 w 133"/>
                <a:gd name="T11" fmla="*/ 38125 h 128"/>
                <a:gd name="T12" fmla="*/ 0 w 133"/>
                <a:gd name="T13" fmla="*/ 41362 h 128"/>
                <a:gd name="T14" fmla="*/ 5729 w 133"/>
                <a:gd name="T15" fmla="*/ 40283 h 128"/>
                <a:gd name="T16" fmla="*/ 3581 w 133"/>
                <a:gd name="T17" fmla="*/ 45678 h 128"/>
                <a:gd name="T18" fmla="*/ 10384 w 133"/>
                <a:gd name="T19" fmla="*/ 35248 h 128"/>
                <a:gd name="T20" fmla="*/ 19695 w 133"/>
                <a:gd name="T21" fmla="*/ 32370 h 128"/>
                <a:gd name="T22" fmla="*/ 36883 w 133"/>
                <a:gd name="T23" fmla="*/ 20142 h 128"/>
                <a:gd name="T24" fmla="*/ 47267 w 133"/>
                <a:gd name="T25" fmla="*/ 12589 h 128"/>
                <a:gd name="T26" fmla="*/ 46551 w 133"/>
                <a:gd name="T27" fmla="*/ 0 h 128"/>
                <a:gd name="T28" fmla="*/ 35092 w 133"/>
                <a:gd name="T29" fmla="*/ 5035 h 128"/>
                <a:gd name="T30" fmla="*/ 21843 w 133"/>
                <a:gd name="T31" fmla="*/ 23019 h 128"/>
                <a:gd name="T32" fmla="*/ 18978 w 133"/>
                <a:gd name="T33" fmla="*/ 24098 h 128"/>
                <a:gd name="T34" fmla="*/ 23633 w 133"/>
                <a:gd name="T35" fmla="*/ 17264 h 128"/>
                <a:gd name="T36" fmla="*/ 27572 w 133"/>
                <a:gd name="T37" fmla="*/ 17264 h 128"/>
                <a:gd name="T38" fmla="*/ 21843 w 133"/>
                <a:gd name="T39" fmla="*/ 23019 h 1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33" h="128">
                  <a:moveTo>
                    <a:pt x="98" y="14"/>
                  </a:moveTo>
                  <a:cubicBezTo>
                    <a:pt x="87" y="16"/>
                    <a:pt x="71" y="19"/>
                    <a:pt x="53" y="37"/>
                  </a:cubicBezTo>
                  <a:cubicBezTo>
                    <a:pt x="50" y="40"/>
                    <a:pt x="42" y="51"/>
                    <a:pt x="37" y="56"/>
                  </a:cubicBezTo>
                  <a:cubicBezTo>
                    <a:pt x="32" y="64"/>
                    <a:pt x="32" y="75"/>
                    <a:pt x="29" y="82"/>
                  </a:cubicBezTo>
                  <a:cubicBezTo>
                    <a:pt x="24" y="90"/>
                    <a:pt x="24" y="96"/>
                    <a:pt x="24" y="96"/>
                  </a:cubicBezTo>
                  <a:cubicBezTo>
                    <a:pt x="24" y="96"/>
                    <a:pt x="24" y="101"/>
                    <a:pt x="18" y="106"/>
                  </a:cubicBezTo>
                  <a:cubicBezTo>
                    <a:pt x="14" y="111"/>
                    <a:pt x="7" y="116"/>
                    <a:pt x="0" y="115"/>
                  </a:cubicBezTo>
                  <a:cubicBezTo>
                    <a:pt x="8" y="116"/>
                    <a:pt x="16" y="112"/>
                    <a:pt x="16" y="112"/>
                  </a:cubicBezTo>
                  <a:cubicBezTo>
                    <a:pt x="16" y="112"/>
                    <a:pt x="13" y="117"/>
                    <a:pt x="10" y="127"/>
                  </a:cubicBezTo>
                  <a:cubicBezTo>
                    <a:pt x="18" y="109"/>
                    <a:pt x="26" y="101"/>
                    <a:pt x="29" y="98"/>
                  </a:cubicBezTo>
                  <a:cubicBezTo>
                    <a:pt x="32" y="98"/>
                    <a:pt x="40" y="98"/>
                    <a:pt x="55" y="90"/>
                  </a:cubicBezTo>
                  <a:cubicBezTo>
                    <a:pt x="71" y="82"/>
                    <a:pt x="95" y="67"/>
                    <a:pt x="103" y="56"/>
                  </a:cubicBezTo>
                  <a:cubicBezTo>
                    <a:pt x="111" y="45"/>
                    <a:pt x="122" y="40"/>
                    <a:pt x="132" y="35"/>
                  </a:cubicBezTo>
                  <a:cubicBezTo>
                    <a:pt x="130" y="24"/>
                    <a:pt x="130" y="11"/>
                    <a:pt x="130" y="0"/>
                  </a:cubicBezTo>
                  <a:cubicBezTo>
                    <a:pt x="111" y="6"/>
                    <a:pt x="100" y="11"/>
                    <a:pt x="98" y="14"/>
                  </a:cubicBezTo>
                  <a:close/>
                  <a:moveTo>
                    <a:pt x="61" y="64"/>
                  </a:moveTo>
                  <a:lnTo>
                    <a:pt x="53" y="67"/>
                  </a:lnTo>
                  <a:lnTo>
                    <a:pt x="66" y="48"/>
                  </a:lnTo>
                  <a:lnTo>
                    <a:pt x="77" y="48"/>
                  </a:lnTo>
                  <a:lnTo>
                    <a:pt x="61"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4" name="Freeform 249">
              <a:extLst>
                <a:ext uri="{FF2B5EF4-FFF2-40B4-BE49-F238E27FC236}">
                  <a16:creationId xmlns:a16="http://schemas.microsoft.com/office/drawing/2014/main" id="{059E2DEA-FB3E-4C40-AC70-BD5EB84B8492}"/>
                </a:ext>
              </a:extLst>
            </p:cNvPr>
            <p:cNvSpPr>
              <a:spLocks noChangeArrowheads="1"/>
            </p:cNvSpPr>
            <p:nvPr/>
          </p:nvSpPr>
          <p:spPr bwMode="auto">
            <a:xfrm>
              <a:off x="5634038" y="4576763"/>
              <a:ext cx="7937" cy="65087"/>
            </a:xfrm>
            <a:custGeom>
              <a:avLst/>
              <a:gdLst>
                <a:gd name="T0" fmla="*/ 1804 w 22"/>
                <a:gd name="T1" fmla="*/ 1798 h 181"/>
                <a:gd name="T2" fmla="*/ 0 w 22"/>
                <a:gd name="T3" fmla="*/ 2877 h 181"/>
                <a:gd name="T4" fmla="*/ 1082 w 22"/>
                <a:gd name="T5" fmla="*/ 54299 h 181"/>
                <a:gd name="T6" fmla="*/ 6855 w 22"/>
                <a:gd name="T7" fmla="*/ 54299 h 181"/>
                <a:gd name="T8" fmla="*/ 7576 w 22"/>
                <a:gd name="T9" fmla="*/ 0 h 181"/>
                <a:gd name="T10" fmla="*/ 4690 w 22"/>
                <a:gd name="T11" fmla="*/ 1079 h 181"/>
                <a:gd name="T12" fmla="*/ 1804 w 22"/>
                <a:gd name="T13" fmla="*/ 1798 h 18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2" h="181">
                  <a:moveTo>
                    <a:pt x="5" y="5"/>
                  </a:moveTo>
                  <a:cubicBezTo>
                    <a:pt x="3" y="5"/>
                    <a:pt x="0" y="8"/>
                    <a:pt x="0" y="8"/>
                  </a:cubicBezTo>
                  <a:cubicBezTo>
                    <a:pt x="0" y="8"/>
                    <a:pt x="3" y="148"/>
                    <a:pt x="3" y="151"/>
                  </a:cubicBezTo>
                  <a:cubicBezTo>
                    <a:pt x="3" y="180"/>
                    <a:pt x="19" y="180"/>
                    <a:pt x="19" y="151"/>
                  </a:cubicBezTo>
                  <a:cubicBezTo>
                    <a:pt x="19" y="148"/>
                    <a:pt x="21" y="0"/>
                    <a:pt x="21" y="0"/>
                  </a:cubicBezTo>
                  <a:cubicBezTo>
                    <a:pt x="21" y="0"/>
                    <a:pt x="16" y="3"/>
                    <a:pt x="13" y="3"/>
                  </a:cubicBezTo>
                  <a:cubicBezTo>
                    <a:pt x="11" y="3"/>
                    <a:pt x="8" y="5"/>
                    <a:pt x="5" y="5"/>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5" name="Freeform 250">
              <a:extLst>
                <a:ext uri="{FF2B5EF4-FFF2-40B4-BE49-F238E27FC236}">
                  <a16:creationId xmlns:a16="http://schemas.microsoft.com/office/drawing/2014/main" id="{FCD6FE06-3506-0349-BA4F-6622A19E036E}"/>
                </a:ext>
              </a:extLst>
            </p:cNvPr>
            <p:cNvSpPr>
              <a:spLocks noChangeArrowheads="1"/>
            </p:cNvSpPr>
            <p:nvPr/>
          </p:nvSpPr>
          <p:spPr bwMode="auto">
            <a:xfrm>
              <a:off x="5632450" y="4505325"/>
              <a:ext cx="11113" cy="57150"/>
            </a:xfrm>
            <a:custGeom>
              <a:avLst/>
              <a:gdLst>
                <a:gd name="T0" fmla="*/ 6668 w 30"/>
                <a:gd name="T1" fmla="*/ 54650 h 160"/>
                <a:gd name="T2" fmla="*/ 9631 w 30"/>
                <a:gd name="T3" fmla="*/ 53935 h 160"/>
                <a:gd name="T4" fmla="*/ 10743 w 30"/>
                <a:gd name="T5" fmla="*/ 0 h 160"/>
                <a:gd name="T6" fmla="*/ 0 w 30"/>
                <a:gd name="T7" fmla="*/ 2858 h 160"/>
                <a:gd name="T8" fmla="*/ 1852 w 30"/>
                <a:gd name="T9" fmla="*/ 56793 h 160"/>
                <a:gd name="T10" fmla="*/ 6668 w 30"/>
                <a:gd name="T11" fmla="*/ 54650 h 16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0" h="160">
                  <a:moveTo>
                    <a:pt x="18" y="153"/>
                  </a:moveTo>
                  <a:cubicBezTo>
                    <a:pt x="21" y="153"/>
                    <a:pt x="24" y="151"/>
                    <a:pt x="26" y="151"/>
                  </a:cubicBezTo>
                  <a:cubicBezTo>
                    <a:pt x="26" y="143"/>
                    <a:pt x="29" y="21"/>
                    <a:pt x="29" y="0"/>
                  </a:cubicBezTo>
                  <a:cubicBezTo>
                    <a:pt x="18" y="2"/>
                    <a:pt x="8" y="5"/>
                    <a:pt x="0" y="8"/>
                  </a:cubicBezTo>
                  <a:cubicBezTo>
                    <a:pt x="2" y="24"/>
                    <a:pt x="2" y="145"/>
                    <a:pt x="5" y="159"/>
                  </a:cubicBezTo>
                  <a:cubicBezTo>
                    <a:pt x="10" y="156"/>
                    <a:pt x="13" y="156"/>
                    <a:pt x="18" y="153"/>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6" name="Freeform 251">
              <a:extLst>
                <a:ext uri="{FF2B5EF4-FFF2-40B4-BE49-F238E27FC236}">
                  <a16:creationId xmlns:a16="http://schemas.microsoft.com/office/drawing/2014/main" id="{7F0BAA94-2CBB-7145-A2A9-592EF514538B}"/>
                </a:ext>
              </a:extLst>
            </p:cNvPr>
            <p:cNvSpPr>
              <a:spLocks noChangeArrowheads="1"/>
            </p:cNvSpPr>
            <p:nvPr/>
          </p:nvSpPr>
          <p:spPr bwMode="auto">
            <a:xfrm>
              <a:off x="5624513" y="4395788"/>
              <a:ext cx="30162" cy="90487"/>
            </a:xfrm>
            <a:custGeom>
              <a:avLst/>
              <a:gdLst>
                <a:gd name="T0" fmla="*/ 6905 w 83"/>
                <a:gd name="T1" fmla="*/ 28956 h 250"/>
                <a:gd name="T2" fmla="*/ 7631 w 83"/>
                <a:gd name="T3" fmla="*/ 90125 h 250"/>
                <a:gd name="T4" fmla="*/ 14536 w 83"/>
                <a:gd name="T5" fmla="*/ 88315 h 250"/>
                <a:gd name="T6" fmla="*/ 19260 w 83"/>
                <a:gd name="T7" fmla="*/ 87229 h 250"/>
                <a:gd name="T8" fmla="*/ 20350 w 83"/>
                <a:gd name="T9" fmla="*/ 28956 h 250"/>
                <a:gd name="T10" fmla="*/ 14536 w 83"/>
                <a:gd name="T11" fmla="*/ 0 h 250"/>
                <a:gd name="T12" fmla="*/ 6905 w 83"/>
                <a:gd name="T13" fmla="*/ 28956 h 25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3" h="250">
                  <a:moveTo>
                    <a:pt x="19" y="80"/>
                  </a:moveTo>
                  <a:cubicBezTo>
                    <a:pt x="19" y="80"/>
                    <a:pt x="21" y="217"/>
                    <a:pt x="21" y="249"/>
                  </a:cubicBezTo>
                  <a:cubicBezTo>
                    <a:pt x="26" y="246"/>
                    <a:pt x="34" y="246"/>
                    <a:pt x="40" y="244"/>
                  </a:cubicBezTo>
                  <a:cubicBezTo>
                    <a:pt x="45" y="244"/>
                    <a:pt x="48" y="241"/>
                    <a:pt x="53" y="241"/>
                  </a:cubicBezTo>
                  <a:cubicBezTo>
                    <a:pt x="53" y="212"/>
                    <a:pt x="56" y="82"/>
                    <a:pt x="56" y="80"/>
                  </a:cubicBezTo>
                  <a:cubicBezTo>
                    <a:pt x="61" y="58"/>
                    <a:pt x="82" y="0"/>
                    <a:pt x="40" y="0"/>
                  </a:cubicBezTo>
                  <a:cubicBezTo>
                    <a:pt x="0" y="0"/>
                    <a:pt x="16" y="61"/>
                    <a:pt x="19" y="80"/>
                  </a:cubicBez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7" name="Freeform 252">
              <a:extLst>
                <a:ext uri="{FF2B5EF4-FFF2-40B4-BE49-F238E27FC236}">
                  <a16:creationId xmlns:a16="http://schemas.microsoft.com/office/drawing/2014/main" id="{73F1847E-D114-9B44-98ED-4B0DDAB82DF7}"/>
                </a:ext>
              </a:extLst>
            </p:cNvPr>
            <p:cNvSpPr>
              <a:spLocks noChangeArrowheads="1"/>
            </p:cNvSpPr>
            <p:nvPr/>
          </p:nvSpPr>
          <p:spPr bwMode="auto">
            <a:xfrm>
              <a:off x="5899150" y="4718050"/>
              <a:ext cx="53975" cy="69850"/>
            </a:xfrm>
            <a:custGeom>
              <a:avLst/>
              <a:gdLst>
                <a:gd name="T0" fmla="*/ 35264 w 150"/>
                <a:gd name="T1" fmla="*/ 54207 h 192"/>
                <a:gd name="T2" fmla="*/ 17272 w 150"/>
                <a:gd name="T3" fmla="*/ 54207 h 192"/>
                <a:gd name="T4" fmla="*/ 13314 w 150"/>
                <a:gd name="T5" fmla="*/ 69486 h 192"/>
                <a:gd name="T6" fmla="*/ 0 w 150"/>
                <a:gd name="T7" fmla="*/ 69486 h 192"/>
                <a:gd name="T8" fmla="*/ 19071 w 150"/>
                <a:gd name="T9" fmla="*/ 0 h 192"/>
                <a:gd name="T10" fmla="*/ 34544 w 150"/>
                <a:gd name="T11" fmla="*/ 0 h 192"/>
                <a:gd name="T12" fmla="*/ 53615 w 150"/>
                <a:gd name="T13" fmla="*/ 69486 h 192"/>
                <a:gd name="T14" fmla="*/ 39222 w 150"/>
                <a:gd name="T15" fmla="*/ 69486 h 192"/>
                <a:gd name="T16" fmla="*/ 35264 w 150"/>
                <a:gd name="T17" fmla="*/ 54207 h 192"/>
                <a:gd name="T18" fmla="*/ 26628 w 150"/>
                <a:gd name="T19" fmla="*/ 13461 h 192"/>
                <a:gd name="T20" fmla="*/ 26628 w 150"/>
                <a:gd name="T21" fmla="*/ 13461 h 192"/>
                <a:gd name="T22" fmla="*/ 20151 w 150"/>
                <a:gd name="T23" fmla="*/ 42565 h 192"/>
                <a:gd name="T24" fmla="*/ 33465 w 150"/>
                <a:gd name="T25" fmla="*/ 42565 h 192"/>
                <a:gd name="T26" fmla="*/ 26628 w 150"/>
                <a:gd name="T27" fmla="*/ 13461 h 19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50" h="192">
                  <a:moveTo>
                    <a:pt x="98" y="149"/>
                  </a:moveTo>
                  <a:lnTo>
                    <a:pt x="48" y="149"/>
                  </a:lnTo>
                  <a:lnTo>
                    <a:pt x="37" y="191"/>
                  </a:lnTo>
                  <a:lnTo>
                    <a:pt x="0" y="191"/>
                  </a:lnTo>
                  <a:lnTo>
                    <a:pt x="53" y="0"/>
                  </a:lnTo>
                  <a:lnTo>
                    <a:pt x="96" y="0"/>
                  </a:lnTo>
                  <a:lnTo>
                    <a:pt x="149" y="191"/>
                  </a:lnTo>
                  <a:lnTo>
                    <a:pt x="109" y="191"/>
                  </a:lnTo>
                  <a:lnTo>
                    <a:pt x="98" y="149"/>
                  </a:lnTo>
                  <a:close/>
                  <a:moveTo>
                    <a:pt x="74" y="37"/>
                  </a:moveTo>
                  <a:lnTo>
                    <a:pt x="74" y="37"/>
                  </a:lnTo>
                  <a:lnTo>
                    <a:pt x="56" y="117"/>
                  </a:lnTo>
                  <a:lnTo>
                    <a:pt x="93" y="117"/>
                  </a:lnTo>
                  <a:lnTo>
                    <a:pt x="74" y="3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8" name="Freeform 253">
              <a:extLst>
                <a:ext uri="{FF2B5EF4-FFF2-40B4-BE49-F238E27FC236}">
                  <a16:creationId xmlns:a16="http://schemas.microsoft.com/office/drawing/2014/main" id="{8D34E264-A48F-A248-BCC8-248AAC26F14A}"/>
                </a:ext>
              </a:extLst>
            </p:cNvPr>
            <p:cNvSpPr>
              <a:spLocks noChangeArrowheads="1"/>
            </p:cNvSpPr>
            <p:nvPr/>
          </p:nvSpPr>
          <p:spPr bwMode="auto">
            <a:xfrm>
              <a:off x="5957888" y="4735513"/>
              <a:ext cx="61912" cy="52387"/>
            </a:xfrm>
            <a:custGeom>
              <a:avLst/>
              <a:gdLst>
                <a:gd name="T0" fmla="*/ 47239 w 173"/>
                <a:gd name="T1" fmla="*/ 19281 h 144"/>
                <a:gd name="T2" fmla="*/ 42587 w 173"/>
                <a:gd name="T3" fmla="*/ 11278 h 144"/>
                <a:gd name="T4" fmla="*/ 36861 w 173"/>
                <a:gd name="T5" fmla="*/ 19281 h 144"/>
                <a:gd name="T6" fmla="*/ 36861 w 173"/>
                <a:gd name="T7" fmla="*/ 52023 h 144"/>
                <a:gd name="T8" fmla="*/ 23620 w 173"/>
                <a:gd name="T9" fmla="*/ 52023 h 144"/>
                <a:gd name="T10" fmla="*/ 23620 w 173"/>
                <a:gd name="T11" fmla="*/ 20009 h 144"/>
                <a:gd name="T12" fmla="*/ 18967 w 173"/>
                <a:gd name="T13" fmla="*/ 12369 h 144"/>
                <a:gd name="T14" fmla="*/ 13241 w 173"/>
                <a:gd name="T15" fmla="*/ 22919 h 144"/>
                <a:gd name="T16" fmla="*/ 13241 w 173"/>
                <a:gd name="T17" fmla="*/ 52023 h 144"/>
                <a:gd name="T18" fmla="*/ 0 w 173"/>
                <a:gd name="T19" fmla="*/ 52023 h 144"/>
                <a:gd name="T20" fmla="*/ 0 w 173"/>
                <a:gd name="T21" fmla="*/ 11278 h 144"/>
                <a:gd name="T22" fmla="*/ 0 w 173"/>
                <a:gd name="T23" fmla="*/ 728 h 144"/>
                <a:gd name="T24" fmla="*/ 12168 w 173"/>
                <a:gd name="T25" fmla="*/ 728 h 144"/>
                <a:gd name="T26" fmla="*/ 12168 w 173"/>
                <a:gd name="T27" fmla="*/ 9459 h 144"/>
                <a:gd name="T28" fmla="*/ 12168 w 173"/>
                <a:gd name="T29" fmla="*/ 9459 h 144"/>
                <a:gd name="T30" fmla="*/ 24693 w 173"/>
                <a:gd name="T31" fmla="*/ 0 h 144"/>
                <a:gd name="T32" fmla="*/ 35787 w 173"/>
                <a:gd name="T33" fmla="*/ 8367 h 144"/>
                <a:gd name="T34" fmla="*/ 48313 w 173"/>
                <a:gd name="T35" fmla="*/ 0 h 144"/>
                <a:gd name="T36" fmla="*/ 61554 w 173"/>
                <a:gd name="T37" fmla="*/ 18190 h 144"/>
                <a:gd name="T38" fmla="*/ 61554 w 173"/>
                <a:gd name="T39" fmla="*/ 52023 h 144"/>
                <a:gd name="T40" fmla="*/ 48313 w 173"/>
                <a:gd name="T41" fmla="*/ 52023 h 144"/>
                <a:gd name="T42" fmla="*/ 48313 w 173"/>
                <a:gd name="T43" fmla="*/ 19281 h 144"/>
                <a:gd name="T44" fmla="*/ 47239 w 173"/>
                <a:gd name="T45" fmla="*/ 19281 h 1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73" h="144">
                  <a:moveTo>
                    <a:pt x="132" y="53"/>
                  </a:moveTo>
                  <a:cubicBezTo>
                    <a:pt x="132" y="37"/>
                    <a:pt x="127" y="31"/>
                    <a:pt x="119" y="31"/>
                  </a:cubicBezTo>
                  <a:cubicBezTo>
                    <a:pt x="108" y="31"/>
                    <a:pt x="103" y="39"/>
                    <a:pt x="103" y="53"/>
                  </a:cubicBezTo>
                  <a:lnTo>
                    <a:pt x="103" y="143"/>
                  </a:lnTo>
                  <a:lnTo>
                    <a:pt x="66" y="143"/>
                  </a:lnTo>
                  <a:lnTo>
                    <a:pt x="66" y="55"/>
                  </a:lnTo>
                  <a:cubicBezTo>
                    <a:pt x="66" y="37"/>
                    <a:pt x="58" y="34"/>
                    <a:pt x="53" y="34"/>
                  </a:cubicBezTo>
                  <a:cubicBezTo>
                    <a:pt x="39" y="34"/>
                    <a:pt x="37" y="47"/>
                    <a:pt x="37" y="63"/>
                  </a:cubicBezTo>
                  <a:lnTo>
                    <a:pt x="37" y="143"/>
                  </a:lnTo>
                  <a:lnTo>
                    <a:pt x="0" y="143"/>
                  </a:lnTo>
                  <a:lnTo>
                    <a:pt x="0" y="31"/>
                  </a:lnTo>
                  <a:cubicBezTo>
                    <a:pt x="0" y="18"/>
                    <a:pt x="0" y="10"/>
                    <a:pt x="0" y="2"/>
                  </a:cubicBezTo>
                  <a:lnTo>
                    <a:pt x="34" y="2"/>
                  </a:lnTo>
                  <a:cubicBezTo>
                    <a:pt x="34" y="7"/>
                    <a:pt x="34" y="15"/>
                    <a:pt x="34" y="26"/>
                  </a:cubicBezTo>
                  <a:cubicBezTo>
                    <a:pt x="39" y="10"/>
                    <a:pt x="51" y="0"/>
                    <a:pt x="69" y="0"/>
                  </a:cubicBezTo>
                  <a:cubicBezTo>
                    <a:pt x="88" y="0"/>
                    <a:pt x="95" y="10"/>
                    <a:pt x="100" y="23"/>
                  </a:cubicBezTo>
                  <a:cubicBezTo>
                    <a:pt x="106" y="10"/>
                    <a:pt x="114" y="0"/>
                    <a:pt x="135" y="0"/>
                  </a:cubicBezTo>
                  <a:cubicBezTo>
                    <a:pt x="161" y="0"/>
                    <a:pt x="172" y="23"/>
                    <a:pt x="172" y="50"/>
                  </a:cubicBezTo>
                  <a:lnTo>
                    <a:pt x="172" y="143"/>
                  </a:lnTo>
                  <a:lnTo>
                    <a:pt x="135" y="143"/>
                  </a:lnTo>
                  <a:lnTo>
                    <a:pt x="135" y="53"/>
                  </a:lnTo>
                  <a:lnTo>
                    <a:pt x="132" y="5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69" name="Freeform 254">
              <a:extLst>
                <a:ext uri="{FF2B5EF4-FFF2-40B4-BE49-F238E27FC236}">
                  <a16:creationId xmlns:a16="http://schemas.microsoft.com/office/drawing/2014/main" id="{7C717E0E-2529-3541-BACC-D8DCEFEBEE2E}"/>
                </a:ext>
              </a:extLst>
            </p:cNvPr>
            <p:cNvSpPr>
              <a:spLocks noChangeArrowheads="1"/>
            </p:cNvSpPr>
            <p:nvPr/>
          </p:nvSpPr>
          <p:spPr bwMode="auto">
            <a:xfrm>
              <a:off x="6026150" y="4735513"/>
              <a:ext cx="38100" cy="52387"/>
            </a:xfrm>
            <a:custGeom>
              <a:avLst/>
              <a:gdLst>
                <a:gd name="T0" fmla="*/ 13175 w 107"/>
                <a:gd name="T1" fmla="*/ 30292 h 147"/>
                <a:gd name="T2" fmla="*/ 23857 w 107"/>
                <a:gd name="T3" fmla="*/ 41339 h 147"/>
                <a:gd name="T4" fmla="*/ 35964 w 107"/>
                <a:gd name="T5" fmla="*/ 37776 h 147"/>
                <a:gd name="T6" fmla="*/ 35964 w 107"/>
                <a:gd name="T7" fmla="*/ 49180 h 147"/>
                <a:gd name="T8" fmla="*/ 21721 w 107"/>
                <a:gd name="T9" fmla="*/ 52031 h 147"/>
                <a:gd name="T10" fmla="*/ 0 w 107"/>
                <a:gd name="T11" fmla="*/ 25303 h 147"/>
                <a:gd name="T12" fmla="*/ 18872 w 107"/>
                <a:gd name="T13" fmla="*/ 0 h 147"/>
                <a:gd name="T14" fmla="*/ 37744 w 107"/>
                <a:gd name="T15" fmla="*/ 26372 h 147"/>
                <a:gd name="T16" fmla="*/ 37744 w 107"/>
                <a:gd name="T17" fmla="*/ 30292 h 147"/>
                <a:gd name="T18" fmla="*/ 13175 w 107"/>
                <a:gd name="T19" fmla="*/ 30292 h 147"/>
                <a:gd name="T20" fmla="*/ 26706 w 107"/>
                <a:gd name="T21" fmla="*/ 21739 h 147"/>
                <a:gd name="T22" fmla="*/ 19940 w 107"/>
                <a:gd name="T23" fmla="*/ 9266 h 147"/>
                <a:gd name="T24" fmla="*/ 13175 w 107"/>
                <a:gd name="T25" fmla="*/ 21739 h 147"/>
                <a:gd name="T26" fmla="*/ 26706 w 107"/>
                <a:gd name="T27" fmla="*/ 21739 h 14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7" h="147">
                  <a:moveTo>
                    <a:pt x="37" y="85"/>
                  </a:moveTo>
                  <a:cubicBezTo>
                    <a:pt x="37" y="101"/>
                    <a:pt x="48" y="116"/>
                    <a:pt x="67" y="116"/>
                  </a:cubicBezTo>
                  <a:cubicBezTo>
                    <a:pt x="80" y="116"/>
                    <a:pt x="93" y="111"/>
                    <a:pt x="101" y="106"/>
                  </a:cubicBezTo>
                  <a:lnTo>
                    <a:pt x="101" y="138"/>
                  </a:lnTo>
                  <a:cubicBezTo>
                    <a:pt x="90" y="143"/>
                    <a:pt x="75" y="146"/>
                    <a:pt x="61" y="146"/>
                  </a:cubicBezTo>
                  <a:cubicBezTo>
                    <a:pt x="19" y="146"/>
                    <a:pt x="0" y="116"/>
                    <a:pt x="0" y="71"/>
                  </a:cubicBezTo>
                  <a:cubicBezTo>
                    <a:pt x="0" y="34"/>
                    <a:pt x="19" y="0"/>
                    <a:pt x="53" y="0"/>
                  </a:cubicBezTo>
                  <a:cubicBezTo>
                    <a:pt x="64" y="0"/>
                    <a:pt x="106" y="0"/>
                    <a:pt x="106" y="74"/>
                  </a:cubicBezTo>
                  <a:lnTo>
                    <a:pt x="106" y="85"/>
                  </a:lnTo>
                  <a:lnTo>
                    <a:pt x="37" y="85"/>
                  </a:lnTo>
                  <a:close/>
                  <a:moveTo>
                    <a:pt x="75" y="61"/>
                  </a:moveTo>
                  <a:cubicBezTo>
                    <a:pt x="75" y="42"/>
                    <a:pt x="69" y="26"/>
                    <a:pt x="56" y="26"/>
                  </a:cubicBezTo>
                  <a:cubicBezTo>
                    <a:pt x="37" y="26"/>
                    <a:pt x="37" y="53"/>
                    <a:pt x="37" y="61"/>
                  </a:cubicBezTo>
                  <a:lnTo>
                    <a:pt x="75" y="6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0" name="Freeform 255">
              <a:extLst>
                <a:ext uri="{FF2B5EF4-FFF2-40B4-BE49-F238E27FC236}">
                  <a16:creationId xmlns:a16="http://schemas.microsoft.com/office/drawing/2014/main" id="{969AF596-343C-3F4D-A106-27450071E9B2}"/>
                </a:ext>
              </a:extLst>
            </p:cNvPr>
            <p:cNvSpPr>
              <a:spLocks noChangeArrowheads="1"/>
            </p:cNvSpPr>
            <p:nvPr/>
          </p:nvSpPr>
          <p:spPr bwMode="auto">
            <a:xfrm>
              <a:off x="6072188" y="4735513"/>
              <a:ext cx="26987" cy="52387"/>
            </a:xfrm>
            <a:custGeom>
              <a:avLst/>
              <a:gdLst>
                <a:gd name="T0" fmla="*/ 0 w 75"/>
                <a:gd name="T1" fmla="*/ 0 h 144"/>
                <a:gd name="T2" fmla="*/ 12594 w 75"/>
                <a:gd name="T3" fmla="*/ 0 h 144"/>
                <a:gd name="T4" fmla="*/ 12594 w 75"/>
                <a:gd name="T5" fmla="*/ 9459 h 144"/>
                <a:gd name="T6" fmla="*/ 24828 w 75"/>
                <a:gd name="T7" fmla="*/ 0 h 144"/>
                <a:gd name="T8" fmla="*/ 26627 w 75"/>
                <a:gd name="T9" fmla="*/ 0 h 144"/>
                <a:gd name="T10" fmla="*/ 26627 w 75"/>
                <a:gd name="T11" fmla="*/ 14188 h 144"/>
                <a:gd name="T12" fmla="*/ 21949 w 75"/>
                <a:gd name="T13" fmla="*/ 13461 h 144"/>
                <a:gd name="T14" fmla="*/ 13314 w 75"/>
                <a:gd name="T15" fmla="*/ 28740 h 144"/>
                <a:gd name="T16" fmla="*/ 13314 w 75"/>
                <a:gd name="T17" fmla="*/ 52023 h 144"/>
                <a:gd name="T18" fmla="*/ 0 w 75"/>
                <a:gd name="T19" fmla="*/ 52023 h 144"/>
                <a:gd name="T20" fmla="*/ 0 w 75"/>
                <a:gd name="T21" fmla="*/ 10550 h 144"/>
                <a:gd name="T22" fmla="*/ 0 w 75"/>
                <a:gd name="T23" fmla="*/ 0 h 1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144">
                  <a:moveTo>
                    <a:pt x="0" y="0"/>
                  </a:moveTo>
                  <a:lnTo>
                    <a:pt x="35" y="0"/>
                  </a:lnTo>
                  <a:lnTo>
                    <a:pt x="35" y="26"/>
                  </a:lnTo>
                  <a:cubicBezTo>
                    <a:pt x="43" y="10"/>
                    <a:pt x="48" y="0"/>
                    <a:pt x="69" y="0"/>
                  </a:cubicBezTo>
                  <a:lnTo>
                    <a:pt x="74" y="0"/>
                  </a:lnTo>
                  <a:lnTo>
                    <a:pt x="74" y="39"/>
                  </a:lnTo>
                  <a:cubicBezTo>
                    <a:pt x="72" y="39"/>
                    <a:pt x="66" y="37"/>
                    <a:pt x="61" y="37"/>
                  </a:cubicBezTo>
                  <a:cubicBezTo>
                    <a:pt x="40" y="37"/>
                    <a:pt x="37" y="58"/>
                    <a:pt x="37" y="79"/>
                  </a:cubicBezTo>
                  <a:lnTo>
                    <a:pt x="37" y="143"/>
                  </a:lnTo>
                  <a:lnTo>
                    <a:pt x="0" y="143"/>
                  </a:lnTo>
                  <a:lnTo>
                    <a:pt x="0" y="29"/>
                  </a:lnTo>
                  <a:lnTo>
                    <a:pt x="0" y="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1" name="Freeform 256">
              <a:extLst>
                <a:ext uri="{FF2B5EF4-FFF2-40B4-BE49-F238E27FC236}">
                  <a16:creationId xmlns:a16="http://schemas.microsoft.com/office/drawing/2014/main" id="{F9C7D9EB-339D-1549-B10C-37BBCC449D6D}"/>
                </a:ext>
              </a:extLst>
            </p:cNvPr>
            <p:cNvSpPr>
              <a:spLocks noChangeArrowheads="1"/>
            </p:cNvSpPr>
            <p:nvPr/>
          </p:nvSpPr>
          <p:spPr bwMode="auto">
            <a:xfrm>
              <a:off x="6107113" y="4713288"/>
              <a:ext cx="14287" cy="74612"/>
            </a:xfrm>
            <a:custGeom>
              <a:avLst/>
              <a:gdLst>
                <a:gd name="T0" fmla="*/ 0 w 38"/>
                <a:gd name="T1" fmla="*/ 0 h 208"/>
                <a:gd name="T2" fmla="*/ 13911 w 38"/>
                <a:gd name="T3" fmla="*/ 0 h 208"/>
                <a:gd name="T4" fmla="*/ 13911 w 38"/>
                <a:gd name="T5" fmla="*/ 13272 h 208"/>
                <a:gd name="T6" fmla="*/ 0 w 38"/>
                <a:gd name="T7" fmla="*/ 13272 h 208"/>
                <a:gd name="T8" fmla="*/ 0 w 38"/>
                <a:gd name="T9" fmla="*/ 0 h 208"/>
                <a:gd name="T10" fmla="*/ 0 w 38"/>
                <a:gd name="T11" fmla="*/ 22958 h 208"/>
                <a:gd name="T12" fmla="*/ 13911 w 38"/>
                <a:gd name="T13" fmla="*/ 22958 h 208"/>
                <a:gd name="T14" fmla="*/ 13911 w 38"/>
                <a:gd name="T15" fmla="*/ 74253 h 208"/>
                <a:gd name="T16" fmla="*/ 0 w 38"/>
                <a:gd name="T17" fmla="*/ 74253 h 208"/>
                <a:gd name="T18" fmla="*/ 0 w 38"/>
                <a:gd name="T19" fmla="*/ 22958 h 20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 h="208">
                  <a:moveTo>
                    <a:pt x="0" y="0"/>
                  </a:moveTo>
                  <a:lnTo>
                    <a:pt x="37" y="0"/>
                  </a:lnTo>
                  <a:lnTo>
                    <a:pt x="37" y="37"/>
                  </a:lnTo>
                  <a:lnTo>
                    <a:pt x="0" y="37"/>
                  </a:lnTo>
                  <a:lnTo>
                    <a:pt x="0" y="0"/>
                  </a:lnTo>
                  <a:close/>
                  <a:moveTo>
                    <a:pt x="0" y="64"/>
                  </a:moveTo>
                  <a:lnTo>
                    <a:pt x="37" y="64"/>
                  </a:lnTo>
                  <a:lnTo>
                    <a:pt x="37" y="207"/>
                  </a:lnTo>
                  <a:lnTo>
                    <a:pt x="0" y="207"/>
                  </a:lnTo>
                  <a:lnTo>
                    <a:pt x="0" y="6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2" name="Freeform 257">
              <a:extLst>
                <a:ext uri="{FF2B5EF4-FFF2-40B4-BE49-F238E27FC236}">
                  <a16:creationId xmlns:a16="http://schemas.microsoft.com/office/drawing/2014/main" id="{F4A0C75C-A68A-F246-AF7D-5EE4AED151BC}"/>
                </a:ext>
              </a:extLst>
            </p:cNvPr>
            <p:cNvSpPr>
              <a:spLocks noChangeArrowheads="1"/>
            </p:cNvSpPr>
            <p:nvPr/>
          </p:nvSpPr>
          <p:spPr bwMode="auto">
            <a:xfrm>
              <a:off x="6126163" y="4735513"/>
              <a:ext cx="33337" cy="52387"/>
            </a:xfrm>
            <a:custGeom>
              <a:avLst/>
              <a:gdLst>
                <a:gd name="T0" fmla="*/ 32982 w 94"/>
                <a:gd name="T1" fmla="*/ 49892 h 147"/>
                <a:gd name="T2" fmla="*/ 20924 w 94"/>
                <a:gd name="T3" fmla="*/ 52031 h 147"/>
                <a:gd name="T4" fmla="*/ 0 w 94"/>
                <a:gd name="T5" fmla="*/ 26372 h 147"/>
                <a:gd name="T6" fmla="*/ 21634 w 94"/>
                <a:gd name="T7" fmla="*/ 0 h 147"/>
                <a:gd name="T8" fmla="*/ 31918 w 94"/>
                <a:gd name="T9" fmla="*/ 2851 h 147"/>
                <a:gd name="T10" fmla="*/ 31209 w 94"/>
                <a:gd name="T11" fmla="*/ 14255 h 147"/>
                <a:gd name="T12" fmla="*/ 23761 w 94"/>
                <a:gd name="T13" fmla="*/ 12117 h 147"/>
                <a:gd name="T14" fmla="*/ 13477 w 94"/>
                <a:gd name="T15" fmla="*/ 27441 h 147"/>
                <a:gd name="T16" fmla="*/ 23761 w 94"/>
                <a:gd name="T17" fmla="*/ 41339 h 147"/>
                <a:gd name="T18" fmla="*/ 31209 w 94"/>
                <a:gd name="T19" fmla="*/ 39558 h 147"/>
                <a:gd name="T20" fmla="*/ 32982 w 94"/>
                <a:gd name="T21" fmla="*/ 49892 h 14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94" h="147">
                  <a:moveTo>
                    <a:pt x="93" y="140"/>
                  </a:moveTo>
                  <a:cubicBezTo>
                    <a:pt x="83" y="143"/>
                    <a:pt x="72" y="146"/>
                    <a:pt x="59" y="146"/>
                  </a:cubicBezTo>
                  <a:cubicBezTo>
                    <a:pt x="11" y="146"/>
                    <a:pt x="0" y="101"/>
                    <a:pt x="0" y="74"/>
                  </a:cubicBezTo>
                  <a:cubicBezTo>
                    <a:pt x="0" y="32"/>
                    <a:pt x="22" y="0"/>
                    <a:pt x="61" y="0"/>
                  </a:cubicBezTo>
                  <a:cubicBezTo>
                    <a:pt x="75" y="0"/>
                    <a:pt x="80" y="3"/>
                    <a:pt x="90" y="8"/>
                  </a:cubicBezTo>
                  <a:lnTo>
                    <a:pt x="88" y="40"/>
                  </a:lnTo>
                  <a:cubicBezTo>
                    <a:pt x="80" y="37"/>
                    <a:pt x="75" y="34"/>
                    <a:pt x="67" y="34"/>
                  </a:cubicBezTo>
                  <a:cubicBezTo>
                    <a:pt x="38" y="34"/>
                    <a:pt x="38" y="71"/>
                    <a:pt x="38" y="77"/>
                  </a:cubicBezTo>
                  <a:cubicBezTo>
                    <a:pt x="38" y="106"/>
                    <a:pt x="53" y="116"/>
                    <a:pt x="67" y="116"/>
                  </a:cubicBezTo>
                  <a:cubicBezTo>
                    <a:pt x="75" y="116"/>
                    <a:pt x="83" y="114"/>
                    <a:pt x="88" y="111"/>
                  </a:cubicBezTo>
                  <a:lnTo>
                    <a:pt x="93" y="140"/>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3" name="Freeform 258">
              <a:extLst>
                <a:ext uri="{FF2B5EF4-FFF2-40B4-BE49-F238E27FC236}">
                  <a16:creationId xmlns:a16="http://schemas.microsoft.com/office/drawing/2014/main" id="{330B9409-37BD-F045-9C9D-DBC4E88A70CF}"/>
                </a:ext>
              </a:extLst>
            </p:cNvPr>
            <p:cNvSpPr>
              <a:spLocks noChangeArrowheads="1"/>
            </p:cNvSpPr>
            <p:nvPr/>
          </p:nvSpPr>
          <p:spPr bwMode="auto">
            <a:xfrm>
              <a:off x="6164263" y="4735513"/>
              <a:ext cx="38100" cy="53975"/>
            </a:xfrm>
            <a:custGeom>
              <a:avLst/>
              <a:gdLst>
                <a:gd name="T0" fmla="*/ 4985 w 107"/>
                <a:gd name="T1" fmla="*/ 2898 h 149"/>
                <a:gd name="T2" fmla="*/ 18872 w 107"/>
                <a:gd name="T3" fmla="*/ 0 h 149"/>
                <a:gd name="T4" fmla="*/ 37744 w 107"/>
                <a:gd name="T5" fmla="*/ 19199 h 149"/>
                <a:gd name="T6" fmla="*/ 37744 w 107"/>
                <a:gd name="T7" fmla="*/ 38398 h 149"/>
                <a:gd name="T8" fmla="*/ 37744 w 107"/>
                <a:gd name="T9" fmla="*/ 52888 h 149"/>
                <a:gd name="T10" fmla="*/ 25637 w 107"/>
                <a:gd name="T11" fmla="*/ 52888 h 149"/>
                <a:gd name="T12" fmla="*/ 25637 w 107"/>
                <a:gd name="T13" fmla="*/ 46006 h 149"/>
                <a:gd name="T14" fmla="*/ 13175 w 107"/>
                <a:gd name="T15" fmla="*/ 53613 h 149"/>
                <a:gd name="T16" fmla="*/ 0 w 107"/>
                <a:gd name="T17" fmla="*/ 38398 h 149"/>
                <a:gd name="T18" fmla="*/ 21721 w 107"/>
                <a:gd name="T19" fmla="*/ 21010 h 149"/>
                <a:gd name="T20" fmla="*/ 25637 w 107"/>
                <a:gd name="T21" fmla="*/ 21010 h 149"/>
                <a:gd name="T22" fmla="*/ 17092 w 107"/>
                <a:gd name="T23" fmla="*/ 11592 h 149"/>
                <a:gd name="T24" fmla="*/ 4985 w 107"/>
                <a:gd name="T25" fmla="*/ 16301 h 149"/>
                <a:gd name="T26" fmla="*/ 4985 w 107"/>
                <a:gd name="T27" fmla="*/ 2898 h 149"/>
                <a:gd name="T28" fmla="*/ 12463 w 107"/>
                <a:gd name="T29" fmla="*/ 35500 h 149"/>
                <a:gd name="T30" fmla="*/ 18160 w 107"/>
                <a:gd name="T31" fmla="*/ 42021 h 149"/>
                <a:gd name="T32" fmla="*/ 25637 w 107"/>
                <a:gd name="T33" fmla="*/ 29704 h 149"/>
                <a:gd name="T34" fmla="*/ 25637 w 107"/>
                <a:gd name="T35" fmla="*/ 26806 h 149"/>
                <a:gd name="T36" fmla="*/ 12463 w 107"/>
                <a:gd name="T37" fmla="*/ 35500 h 149"/>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107" h="149">
                  <a:moveTo>
                    <a:pt x="14" y="8"/>
                  </a:moveTo>
                  <a:cubicBezTo>
                    <a:pt x="24" y="5"/>
                    <a:pt x="40" y="0"/>
                    <a:pt x="53" y="0"/>
                  </a:cubicBezTo>
                  <a:cubicBezTo>
                    <a:pt x="96" y="0"/>
                    <a:pt x="106" y="21"/>
                    <a:pt x="106" y="53"/>
                  </a:cubicBezTo>
                  <a:lnTo>
                    <a:pt x="106" y="106"/>
                  </a:lnTo>
                  <a:lnTo>
                    <a:pt x="106" y="146"/>
                  </a:lnTo>
                  <a:lnTo>
                    <a:pt x="72" y="146"/>
                  </a:lnTo>
                  <a:lnTo>
                    <a:pt x="72" y="127"/>
                  </a:lnTo>
                  <a:cubicBezTo>
                    <a:pt x="69" y="135"/>
                    <a:pt x="56" y="148"/>
                    <a:pt x="37" y="148"/>
                  </a:cubicBezTo>
                  <a:cubicBezTo>
                    <a:pt x="14" y="148"/>
                    <a:pt x="0" y="132"/>
                    <a:pt x="0" y="106"/>
                  </a:cubicBezTo>
                  <a:cubicBezTo>
                    <a:pt x="0" y="58"/>
                    <a:pt x="48" y="58"/>
                    <a:pt x="61" y="58"/>
                  </a:cubicBezTo>
                  <a:lnTo>
                    <a:pt x="72" y="58"/>
                  </a:lnTo>
                  <a:cubicBezTo>
                    <a:pt x="72" y="32"/>
                    <a:pt x="53" y="32"/>
                    <a:pt x="48" y="32"/>
                  </a:cubicBezTo>
                  <a:cubicBezTo>
                    <a:pt x="37" y="32"/>
                    <a:pt x="30" y="34"/>
                    <a:pt x="14" y="45"/>
                  </a:cubicBezTo>
                  <a:lnTo>
                    <a:pt x="14" y="8"/>
                  </a:lnTo>
                  <a:close/>
                  <a:moveTo>
                    <a:pt x="35" y="98"/>
                  </a:moveTo>
                  <a:cubicBezTo>
                    <a:pt x="35" y="116"/>
                    <a:pt x="49" y="116"/>
                    <a:pt x="51" y="116"/>
                  </a:cubicBezTo>
                  <a:cubicBezTo>
                    <a:pt x="54" y="116"/>
                    <a:pt x="72" y="116"/>
                    <a:pt x="72" y="82"/>
                  </a:cubicBezTo>
                  <a:lnTo>
                    <a:pt x="72" y="74"/>
                  </a:lnTo>
                  <a:cubicBezTo>
                    <a:pt x="56" y="74"/>
                    <a:pt x="35" y="74"/>
                    <a:pt x="35" y="98"/>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4" name="Freeform 259">
              <a:extLst>
                <a:ext uri="{FF2B5EF4-FFF2-40B4-BE49-F238E27FC236}">
                  <a16:creationId xmlns:a16="http://schemas.microsoft.com/office/drawing/2014/main" id="{EAD13729-780B-4943-BC62-650FC80E2E68}"/>
                </a:ext>
              </a:extLst>
            </p:cNvPr>
            <p:cNvSpPr>
              <a:spLocks noChangeArrowheads="1"/>
            </p:cNvSpPr>
            <p:nvPr/>
          </p:nvSpPr>
          <p:spPr bwMode="auto">
            <a:xfrm>
              <a:off x="6208713" y="4735513"/>
              <a:ext cx="33337" cy="52387"/>
            </a:xfrm>
            <a:custGeom>
              <a:avLst/>
              <a:gdLst>
                <a:gd name="T0" fmla="*/ 28941 w 91"/>
                <a:gd name="T1" fmla="*/ 12200 h 146"/>
                <a:gd name="T2" fmla="*/ 18317 w 91"/>
                <a:gd name="T3" fmla="*/ 9329 h 146"/>
                <a:gd name="T4" fmla="*/ 13555 w 91"/>
                <a:gd name="T5" fmla="*/ 13276 h 146"/>
                <a:gd name="T6" fmla="*/ 23079 w 91"/>
                <a:gd name="T7" fmla="*/ 20811 h 146"/>
                <a:gd name="T8" fmla="*/ 32971 w 91"/>
                <a:gd name="T9" fmla="*/ 35882 h 146"/>
                <a:gd name="T10" fmla="*/ 16485 w 91"/>
                <a:gd name="T11" fmla="*/ 52028 h 146"/>
                <a:gd name="T12" fmla="*/ 1832 w 91"/>
                <a:gd name="T13" fmla="*/ 49158 h 146"/>
                <a:gd name="T14" fmla="*/ 1832 w 91"/>
                <a:gd name="T15" fmla="*/ 36958 h 146"/>
                <a:gd name="T16" fmla="*/ 12456 w 91"/>
                <a:gd name="T17" fmla="*/ 40546 h 146"/>
                <a:gd name="T18" fmla="*/ 19416 w 91"/>
                <a:gd name="T19" fmla="*/ 35882 h 146"/>
                <a:gd name="T20" fmla="*/ 9525 w 91"/>
                <a:gd name="T21" fmla="*/ 30140 h 146"/>
                <a:gd name="T22" fmla="*/ 0 w 91"/>
                <a:gd name="T23" fmla="*/ 15070 h 146"/>
                <a:gd name="T24" fmla="*/ 16485 w 91"/>
                <a:gd name="T25" fmla="*/ 0 h 146"/>
                <a:gd name="T26" fmla="*/ 28941 w 91"/>
                <a:gd name="T27" fmla="*/ 1794 h 146"/>
                <a:gd name="T28" fmla="*/ 28941 w 91"/>
                <a:gd name="T29" fmla="*/ 12200 h 14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1" h="146">
                  <a:moveTo>
                    <a:pt x="79" y="34"/>
                  </a:moveTo>
                  <a:cubicBezTo>
                    <a:pt x="69" y="29"/>
                    <a:pt x="61" y="26"/>
                    <a:pt x="50" y="26"/>
                  </a:cubicBezTo>
                  <a:cubicBezTo>
                    <a:pt x="40" y="26"/>
                    <a:pt x="37" y="31"/>
                    <a:pt x="37" y="37"/>
                  </a:cubicBezTo>
                  <a:cubicBezTo>
                    <a:pt x="37" y="45"/>
                    <a:pt x="42" y="47"/>
                    <a:pt x="63" y="58"/>
                  </a:cubicBezTo>
                  <a:cubicBezTo>
                    <a:pt x="77" y="63"/>
                    <a:pt x="90" y="74"/>
                    <a:pt x="90" y="100"/>
                  </a:cubicBezTo>
                  <a:cubicBezTo>
                    <a:pt x="90" y="132"/>
                    <a:pt x="69" y="145"/>
                    <a:pt x="45" y="145"/>
                  </a:cubicBezTo>
                  <a:cubicBezTo>
                    <a:pt x="34" y="145"/>
                    <a:pt x="18" y="143"/>
                    <a:pt x="5" y="137"/>
                  </a:cubicBezTo>
                  <a:lnTo>
                    <a:pt x="5" y="103"/>
                  </a:lnTo>
                  <a:cubicBezTo>
                    <a:pt x="13" y="108"/>
                    <a:pt x="26" y="113"/>
                    <a:pt x="34" y="113"/>
                  </a:cubicBezTo>
                  <a:cubicBezTo>
                    <a:pt x="53" y="113"/>
                    <a:pt x="53" y="105"/>
                    <a:pt x="53" y="100"/>
                  </a:cubicBezTo>
                  <a:cubicBezTo>
                    <a:pt x="53" y="95"/>
                    <a:pt x="42" y="92"/>
                    <a:pt x="26" y="84"/>
                  </a:cubicBezTo>
                  <a:cubicBezTo>
                    <a:pt x="13" y="79"/>
                    <a:pt x="0" y="66"/>
                    <a:pt x="0" y="42"/>
                  </a:cubicBezTo>
                  <a:cubicBezTo>
                    <a:pt x="0" y="26"/>
                    <a:pt x="10" y="0"/>
                    <a:pt x="45" y="0"/>
                  </a:cubicBezTo>
                  <a:cubicBezTo>
                    <a:pt x="61" y="0"/>
                    <a:pt x="74" y="2"/>
                    <a:pt x="79" y="5"/>
                  </a:cubicBezTo>
                  <a:lnTo>
                    <a:pt x="79" y="34"/>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5" name="Freeform 260">
              <a:extLst>
                <a:ext uri="{FF2B5EF4-FFF2-40B4-BE49-F238E27FC236}">
                  <a16:creationId xmlns:a16="http://schemas.microsoft.com/office/drawing/2014/main" id="{D6926D4E-A444-2146-AC53-88F66422BC85}"/>
                </a:ext>
              </a:extLst>
            </p:cNvPr>
            <p:cNvSpPr>
              <a:spLocks noChangeArrowheads="1"/>
            </p:cNvSpPr>
            <p:nvPr/>
          </p:nvSpPr>
          <p:spPr bwMode="auto">
            <a:xfrm>
              <a:off x="6037263" y="4711700"/>
              <a:ext cx="19050" cy="19050"/>
            </a:xfrm>
            <a:custGeom>
              <a:avLst/>
              <a:gdLst>
                <a:gd name="T0" fmla="*/ 0 w 54"/>
                <a:gd name="T1" fmla="*/ 18684 h 52"/>
                <a:gd name="T2" fmla="*/ 7408 w 54"/>
                <a:gd name="T3" fmla="*/ 0 h 52"/>
                <a:gd name="T4" fmla="*/ 18697 w 54"/>
                <a:gd name="T5" fmla="*/ 0 h 52"/>
                <a:gd name="T6" fmla="*/ 7408 w 54"/>
                <a:gd name="T7" fmla="*/ 18684 h 52"/>
                <a:gd name="T8" fmla="*/ 0 w 54"/>
                <a:gd name="T9" fmla="*/ 18684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4" h="52">
                  <a:moveTo>
                    <a:pt x="0" y="51"/>
                  </a:moveTo>
                  <a:lnTo>
                    <a:pt x="21" y="0"/>
                  </a:lnTo>
                  <a:lnTo>
                    <a:pt x="53" y="0"/>
                  </a:lnTo>
                  <a:lnTo>
                    <a:pt x="21" y="51"/>
                  </a:lnTo>
                  <a:lnTo>
                    <a:pt x="0" y="51"/>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6" name="Freeform 261">
              <a:extLst>
                <a:ext uri="{FF2B5EF4-FFF2-40B4-BE49-F238E27FC236}">
                  <a16:creationId xmlns:a16="http://schemas.microsoft.com/office/drawing/2014/main" id="{BD0EE19A-438D-EA4B-83B8-7F6748D33F39}"/>
                </a:ext>
              </a:extLst>
            </p:cNvPr>
            <p:cNvSpPr>
              <a:spLocks noChangeArrowheads="1"/>
            </p:cNvSpPr>
            <p:nvPr/>
          </p:nvSpPr>
          <p:spPr bwMode="auto">
            <a:xfrm>
              <a:off x="2933700" y="4378325"/>
              <a:ext cx="485775" cy="423863"/>
            </a:xfrm>
            <a:custGeom>
              <a:avLst/>
              <a:gdLst>
                <a:gd name="T0" fmla="*/ 241629 w 1351"/>
                <a:gd name="T1" fmla="*/ 423503 h 1177"/>
                <a:gd name="T2" fmla="*/ 0 w 1351"/>
                <a:gd name="T3" fmla="*/ 211751 h 1177"/>
                <a:gd name="T4" fmla="*/ 241629 w 1351"/>
                <a:gd name="T5" fmla="*/ 0 h 1177"/>
                <a:gd name="T6" fmla="*/ 485415 w 1351"/>
                <a:gd name="T7" fmla="*/ 211751 h 1177"/>
                <a:gd name="T8" fmla="*/ 241629 w 1351"/>
                <a:gd name="T9" fmla="*/ 423503 h 1177"/>
                <a:gd name="T10" fmla="*/ 241629 w 1351"/>
                <a:gd name="T11" fmla="*/ 325190 h 1177"/>
                <a:gd name="T12" fmla="*/ 310306 w 1351"/>
                <a:gd name="T13" fmla="*/ 211751 h 1177"/>
                <a:gd name="T14" fmla="*/ 241629 w 1351"/>
                <a:gd name="T15" fmla="*/ 98313 h 1177"/>
                <a:gd name="T16" fmla="*/ 175109 w 1351"/>
                <a:gd name="T17" fmla="*/ 211751 h 1177"/>
                <a:gd name="T18" fmla="*/ 241629 w 1351"/>
                <a:gd name="T19" fmla="*/ 325190 h 117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51" h="1177">
                  <a:moveTo>
                    <a:pt x="672" y="1176"/>
                  </a:moveTo>
                  <a:cubicBezTo>
                    <a:pt x="249" y="1176"/>
                    <a:pt x="0" y="975"/>
                    <a:pt x="0" y="588"/>
                  </a:cubicBezTo>
                  <a:cubicBezTo>
                    <a:pt x="0" y="207"/>
                    <a:pt x="248" y="0"/>
                    <a:pt x="672" y="0"/>
                  </a:cubicBezTo>
                  <a:cubicBezTo>
                    <a:pt x="1095" y="0"/>
                    <a:pt x="1350" y="207"/>
                    <a:pt x="1350" y="588"/>
                  </a:cubicBezTo>
                  <a:cubicBezTo>
                    <a:pt x="1350" y="975"/>
                    <a:pt x="1096" y="1176"/>
                    <a:pt x="672" y="1176"/>
                  </a:cubicBezTo>
                  <a:close/>
                  <a:moveTo>
                    <a:pt x="672" y="903"/>
                  </a:moveTo>
                  <a:cubicBezTo>
                    <a:pt x="858" y="903"/>
                    <a:pt x="863" y="710"/>
                    <a:pt x="863" y="588"/>
                  </a:cubicBezTo>
                  <a:cubicBezTo>
                    <a:pt x="860" y="482"/>
                    <a:pt x="850" y="273"/>
                    <a:pt x="672" y="273"/>
                  </a:cubicBezTo>
                  <a:cubicBezTo>
                    <a:pt x="500" y="273"/>
                    <a:pt x="487" y="482"/>
                    <a:pt x="487" y="588"/>
                  </a:cubicBezTo>
                  <a:cubicBezTo>
                    <a:pt x="487" y="710"/>
                    <a:pt x="506" y="903"/>
                    <a:pt x="672" y="903"/>
                  </a:cubicBez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7" name="Freeform 262">
              <a:extLst>
                <a:ext uri="{FF2B5EF4-FFF2-40B4-BE49-F238E27FC236}">
                  <a16:creationId xmlns:a16="http://schemas.microsoft.com/office/drawing/2014/main" id="{4D3C1228-4145-FE45-B4C1-0F7AEA8A0338}"/>
                </a:ext>
              </a:extLst>
            </p:cNvPr>
            <p:cNvSpPr>
              <a:spLocks noChangeArrowheads="1"/>
            </p:cNvSpPr>
            <p:nvPr/>
          </p:nvSpPr>
          <p:spPr bwMode="auto">
            <a:xfrm>
              <a:off x="3455988" y="4386263"/>
              <a:ext cx="449262" cy="411162"/>
            </a:xfrm>
            <a:custGeom>
              <a:avLst/>
              <a:gdLst>
                <a:gd name="T0" fmla="*/ 288708 w 1248"/>
                <a:gd name="T1" fmla="*/ 0 h 1140"/>
                <a:gd name="T2" fmla="*/ 448902 w 1248"/>
                <a:gd name="T3" fmla="*/ 141382 h 1140"/>
                <a:gd name="T4" fmla="*/ 287628 w 1248"/>
                <a:gd name="T5" fmla="*/ 292502 h 1140"/>
                <a:gd name="T6" fmla="*/ 167753 w 1248"/>
                <a:gd name="T7" fmla="*/ 292502 h 1140"/>
                <a:gd name="T8" fmla="*/ 167753 w 1248"/>
                <a:gd name="T9" fmla="*/ 410801 h 1140"/>
                <a:gd name="T10" fmla="*/ 0 w 1248"/>
                <a:gd name="T11" fmla="*/ 410801 h 1140"/>
                <a:gd name="T12" fmla="*/ 0 w 1248"/>
                <a:gd name="T13" fmla="*/ 0 h 1140"/>
                <a:gd name="T14" fmla="*/ 288708 w 1248"/>
                <a:gd name="T15" fmla="*/ 0 h 1140"/>
                <a:gd name="T16" fmla="*/ 200152 w 1248"/>
                <a:gd name="T17" fmla="*/ 196925 h 1140"/>
                <a:gd name="T18" fmla="*/ 281149 w 1248"/>
                <a:gd name="T19" fmla="*/ 144267 h 1140"/>
                <a:gd name="T20" fmla="*/ 200152 w 1248"/>
                <a:gd name="T21" fmla="*/ 95577 h 1140"/>
                <a:gd name="T22" fmla="*/ 163793 w 1248"/>
                <a:gd name="T23" fmla="*/ 95577 h 1140"/>
                <a:gd name="T24" fmla="*/ 163793 w 1248"/>
                <a:gd name="T25" fmla="*/ 196925 h 1140"/>
                <a:gd name="T26" fmla="*/ 200152 w 1248"/>
                <a:gd name="T27" fmla="*/ 196925 h 114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48" h="1140">
                  <a:moveTo>
                    <a:pt x="802" y="0"/>
                  </a:moveTo>
                  <a:cubicBezTo>
                    <a:pt x="993" y="0"/>
                    <a:pt x="1247" y="85"/>
                    <a:pt x="1247" y="392"/>
                  </a:cubicBezTo>
                  <a:cubicBezTo>
                    <a:pt x="1247" y="689"/>
                    <a:pt x="1043" y="811"/>
                    <a:pt x="799" y="811"/>
                  </a:cubicBezTo>
                  <a:lnTo>
                    <a:pt x="466" y="811"/>
                  </a:lnTo>
                  <a:lnTo>
                    <a:pt x="466" y="1139"/>
                  </a:lnTo>
                  <a:lnTo>
                    <a:pt x="0" y="1139"/>
                  </a:lnTo>
                  <a:lnTo>
                    <a:pt x="0" y="0"/>
                  </a:lnTo>
                  <a:lnTo>
                    <a:pt x="802" y="0"/>
                  </a:lnTo>
                  <a:close/>
                  <a:moveTo>
                    <a:pt x="556" y="546"/>
                  </a:moveTo>
                  <a:cubicBezTo>
                    <a:pt x="667" y="546"/>
                    <a:pt x="781" y="527"/>
                    <a:pt x="781" y="400"/>
                  </a:cubicBezTo>
                  <a:cubicBezTo>
                    <a:pt x="781" y="278"/>
                    <a:pt x="667" y="265"/>
                    <a:pt x="556" y="265"/>
                  </a:cubicBezTo>
                  <a:lnTo>
                    <a:pt x="455" y="265"/>
                  </a:lnTo>
                  <a:lnTo>
                    <a:pt x="455" y="546"/>
                  </a:lnTo>
                  <a:lnTo>
                    <a:pt x="556" y="54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78" name="Freeform 263">
              <a:extLst>
                <a:ext uri="{FF2B5EF4-FFF2-40B4-BE49-F238E27FC236}">
                  <a16:creationId xmlns:a16="http://schemas.microsoft.com/office/drawing/2014/main" id="{6EECA814-1722-3C44-8691-DEC331EC79E3}"/>
                </a:ext>
              </a:extLst>
            </p:cNvPr>
            <p:cNvSpPr>
              <a:spLocks noChangeArrowheads="1"/>
            </p:cNvSpPr>
            <p:nvPr/>
          </p:nvSpPr>
          <p:spPr bwMode="auto">
            <a:xfrm>
              <a:off x="3933825" y="4378325"/>
              <a:ext cx="396875" cy="423863"/>
            </a:xfrm>
            <a:custGeom>
              <a:avLst/>
              <a:gdLst>
                <a:gd name="T0" fmla="*/ 368784 w 1102"/>
                <a:gd name="T1" fmla="*/ 120022 h 1176"/>
                <a:gd name="T2" fmla="*/ 239133 w 1102"/>
                <a:gd name="T3" fmla="*/ 99118 h 1176"/>
                <a:gd name="T4" fmla="*/ 166745 w 1102"/>
                <a:gd name="T5" fmla="*/ 125789 h 1176"/>
                <a:gd name="T6" fmla="*/ 396515 w 1102"/>
                <a:gd name="T7" fmla="*/ 286180 h 1176"/>
                <a:gd name="T8" fmla="*/ 184032 w 1102"/>
                <a:gd name="T9" fmla="*/ 423503 h 1176"/>
                <a:gd name="T10" fmla="*/ 3601 w 1102"/>
                <a:gd name="T11" fmla="*/ 404400 h 1176"/>
                <a:gd name="T12" fmla="*/ 3601 w 1102"/>
                <a:gd name="T13" fmla="*/ 298434 h 1176"/>
                <a:gd name="T14" fmla="*/ 154140 w 1102"/>
                <a:gd name="T15" fmla="*/ 325466 h 1176"/>
                <a:gd name="T16" fmla="*/ 229770 w 1102"/>
                <a:gd name="T17" fmla="*/ 296632 h 1176"/>
                <a:gd name="T18" fmla="*/ 0 w 1102"/>
                <a:gd name="T19" fmla="*/ 132637 h 1176"/>
                <a:gd name="T20" fmla="*/ 224728 w 1102"/>
                <a:gd name="T21" fmla="*/ 0 h 1176"/>
                <a:gd name="T22" fmla="*/ 369864 w 1102"/>
                <a:gd name="T23" fmla="*/ 14057 h 1176"/>
                <a:gd name="T24" fmla="*/ 369864 w 1102"/>
                <a:gd name="T25" fmla="*/ 120022 h 1176"/>
                <a:gd name="T26" fmla="*/ 368784 w 1102"/>
                <a:gd name="T27" fmla="*/ 120022 h 117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102" h="1176">
                  <a:moveTo>
                    <a:pt x="1024" y="333"/>
                  </a:moveTo>
                  <a:cubicBezTo>
                    <a:pt x="921" y="299"/>
                    <a:pt x="797" y="275"/>
                    <a:pt x="664" y="275"/>
                  </a:cubicBezTo>
                  <a:cubicBezTo>
                    <a:pt x="590" y="275"/>
                    <a:pt x="463" y="278"/>
                    <a:pt x="463" y="349"/>
                  </a:cubicBezTo>
                  <a:cubicBezTo>
                    <a:pt x="463" y="497"/>
                    <a:pt x="1101" y="357"/>
                    <a:pt x="1101" y="794"/>
                  </a:cubicBezTo>
                  <a:cubicBezTo>
                    <a:pt x="1101" y="1098"/>
                    <a:pt x="778" y="1175"/>
                    <a:pt x="511" y="1175"/>
                  </a:cubicBezTo>
                  <a:cubicBezTo>
                    <a:pt x="330" y="1175"/>
                    <a:pt x="185" y="1159"/>
                    <a:pt x="10" y="1122"/>
                  </a:cubicBezTo>
                  <a:lnTo>
                    <a:pt x="10" y="828"/>
                  </a:lnTo>
                  <a:cubicBezTo>
                    <a:pt x="135" y="876"/>
                    <a:pt x="288" y="903"/>
                    <a:pt x="428" y="903"/>
                  </a:cubicBezTo>
                  <a:cubicBezTo>
                    <a:pt x="537" y="903"/>
                    <a:pt x="638" y="881"/>
                    <a:pt x="638" y="823"/>
                  </a:cubicBezTo>
                  <a:cubicBezTo>
                    <a:pt x="638" y="669"/>
                    <a:pt x="0" y="807"/>
                    <a:pt x="0" y="368"/>
                  </a:cubicBezTo>
                  <a:cubicBezTo>
                    <a:pt x="0" y="55"/>
                    <a:pt x="346" y="0"/>
                    <a:pt x="624" y="0"/>
                  </a:cubicBezTo>
                  <a:cubicBezTo>
                    <a:pt x="754" y="0"/>
                    <a:pt x="900" y="15"/>
                    <a:pt x="1027" y="39"/>
                  </a:cubicBezTo>
                  <a:lnTo>
                    <a:pt x="1027" y="333"/>
                  </a:lnTo>
                  <a:lnTo>
                    <a:pt x="1024" y="333"/>
                  </a:lnTo>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grpSp>
    </p:spTree>
  </p:cSld>
  <p:clrMapOvr>
    <a:masterClrMapping/>
  </p:clrMapOvr>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bg1"/>
                </a:solidFill>
                <a:latin typeface="+mj-lt"/>
              </a:defRPr>
            </a:lvl1pPr>
          </a:lstStyle>
          <a:p>
            <a:endParaRPr lang="en-US"/>
          </a:p>
        </p:txBody>
      </p:sp>
      <p:sp>
        <p:nvSpPr>
          <p:cNvPr id="8" name="Footer Placeholder 7">
            <a:extLst>
              <a:ext uri="{FF2B5EF4-FFF2-40B4-BE49-F238E27FC236}">
                <a16:creationId xmlns:a16="http://schemas.microsoft.com/office/drawing/2014/main" id="{4937C701-9021-9B48-B6E2-EF064D2D7E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8">
            <a:extLst>
              <a:ext uri="{FF2B5EF4-FFF2-40B4-BE49-F238E27FC236}">
                <a16:creationId xmlns:a16="http://schemas.microsoft.com/office/drawing/2014/main" id="{553C139E-C1A2-974C-9251-5CB501243A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F48CEA-885D-5C4E-A5CD-C931F1E95D6A}" type="slidenum">
              <a:rPr lang="en-US" smtClean="0"/>
              <a:t>‹#›</a:t>
            </a:fld>
            <a:endParaRPr lang="en-US"/>
          </a:p>
        </p:txBody>
      </p:sp>
    </p:spTree>
    <p:extLst>
      <p:ext uri="{BB962C8B-B14F-4D97-AF65-F5344CB8AC3E}">
        <p14:creationId xmlns:p14="http://schemas.microsoft.com/office/powerpoint/2010/main" val="1056680579"/>
      </p:ext>
    </p:extLst>
  </p:cSld>
  <p:clrMap bg1="lt1" tx1="dk1" bg2="lt2" tx2="dk2" accent1="accent1" accent2="accent2" accent3="accent3" accent4="accent4" accent5="accent5" accent6="accent6" hlink="hlink" folHlink="folHlink"/>
  <p:sldLayoutIdLst>
    <p:sldLayoutId id="2147483949" r:id="rId1"/>
    <p:sldLayoutId id="2147483973" r:id="rId2"/>
    <p:sldLayoutId id="2147483977" r:id="rId3"/>
    <p:sldLayoutId id="2147483979" r:id="rId4"/>
    <p:sldLayoutId id="2147483975" r:id="rId5"/>
    <p:sldLayoutId id="2147483976" r:id="rId6"/>
    <p:sldLayoutId id="2147483981" r:id="rId7"/>
    <p:sldLayoutId id="2147483978" r:id="rId8"/>
    <p:sldLayoutId id="2147483972" r:id="rId9"/>
    <p:sldLayoutId id="2147483922" r:id="rId10"/>
    <p:sldLayoutId id="2147483983" r:id="rId11"/>
    <p:sldLayoutId id="2147483984" r:id="rId12"/>
    <p:sldLayoutId id="2147483985" r:id="rId13"/>
    <p:sldLayoutId id="2147483989" r:id="rId14"/>
    <p:sldLayoutId id="2147484004" r:id="rId15"/>
    <p:sldLayoutId id="2147484003" r:id="rId16"/>
    <p:sldLayoutId id="2147484005" r:id="rId17"/>
    <p:sldLayoutId id="2147484006" r:id="rId18"/>
    <p:sldLayoutId id="2147484007" r:id="rId19"/>
    <p:sldLayoutId id="2147483986" r:id="rId20"/>
    <p:sldLayoutId id="2147483987" r:id="rId21"/>
    <p:sldLayoutId id="2147483988" r:id="rId22"/>
    <p:sldLayoutId id="2147483991" r:id="rId23"/>
    <p:sldLayoutId id="2147483992" r:id="rId24"/>
    <p:sldLayoutId id="2147483993" r:id="rId25"/>
    <p:sldLayoutId id="2147483996" r:id="rId26"/>
    <p:sldLayoutId id="2147483997" r:id="rId27"/>
    <p:sldLayoutId id="2147483998" r:id="rId28"/>
    <p:sldLayoutId id="2147483999" r:id="rId29"/>
    <p:sldLayoutId id="2147484000" r:id="rId30"/>
    <p:sldLayoutId id="2147484001" r:id="rId31"/>
    <p:sldLayoutId id="2147484002" r:id="rId32"/>
    <p:sldLayoutId id="2147483982" r:id="rId33"/>
  </p:sldLayoutIdLst>
  <p:hf hdr="0" ftr="0" dt="0"/>
  <p:txStyles>
    <p:titleStyle>
      <a:lvl1pPr algn="ctr" defTabSz="914400" rtl="0" eaLnBrk="1" latinLnBrk="0" hangingPunct="1">
        <a:lnSpc>
          <a:spcPct val="90000"/>
        </a:lnSpc>
        <a:spcBef>
          <a:spcPct val="0"/>
        </a:spcBef>
        <a:buNone/>
        <a:defRPr sz="4400" b="0" i="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files.stample.co/browserUpload/88c14df8-54dc-4ca5-b0ed-b82a7072c5c0" TargetMode="Externa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hyperlink" Target="https://dl.acm.org/doi/pdf/10.1145/368996.369026" TargetMode="External"/><Relationship Id="rId2" Type="http://schemas.openxmlformats.org/officeDocument/2006/relationships/image" Target="../media/image16.png"/><Relationship Id="rId1" Type="http://schemas.openxmlformats.org/officeDocument/2006/relationships/slideLayout" Target="../slideLayouts/slideLayout14.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hyperlink" Target="https://courses.cs.washington.edu/courses/cse590q/04au/papers/Felligi69.pdf" TargetMode="External"/><Relationship Id="rId2" Type="http://schemas.openxmlformats.org/officeDocument/2006/relationships/image" Target="../media/image18.png"/><Relationship Id="rId1" Type="http://schemas.openxmlformats.org/officeDocument/2006/relationships/slideLayout" Target="../slideLayouts/slideLayout14.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4.xml"/><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hyperlink" Target="https://www.ncbi.nlm.nih.gov/pmc/articles/PMC5005943/pdf/dyv322.pdf" TargetMode="External"/><Relationship Id="rId2" Type="http://schemas.openxmlformats.org/officeDocument/2006/relationships/hyperlink" Target="https://files.stample.co/browserUpload/88c14df8-54dc-4ca5-b0ed-b82a7072c5c0" TargetMode="External"/><Relationship Id="rId1" Type="http://schemas.openxmlformats.org/officeDocument/2006/relationships/slideLayout" Target="../slideLayouts/slideLayout14.xml"/><Relationship Id="rId5" Type="http://schemas.openxmlformats.org/officeDocument/2006/relationships/hyperlink" Target="https://www.youtube.com/live/zoaOeYSMWlM?si=lOd2gkEw-N9dJpIv" TargetMode="External"/><Relationship Id="rId4" Type="http://schemas.openxmlformats.org/officeDocument/2006/relationships/hyperlink" Target="https://cran.r-project.org/web/packages/reclin2/vignettes/introduction.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97EEAD9-145F-821E-A679-E17F606B1FAD}"/>
              </a:ext>
            </a:extLst>
          </p:cNvPr>
          <p:cNvSpPr>
            <a:spLocks noGrp="1"/>
          </p:cNvSpPr>
          <p:nvPr>
            <p:ph type="sldNum" sz="quarter" idx="4"/>
          </p:nvPr>
        </p:nvSpPr>
        <p:spPr/>
        <p:txBody>
          <a:bodyPr/>
          <a:lstStyle/>
          <a:p>
            <a:fld id="{CEF48CEA-885D-5C4E-A5CD-C931F1E95D6A}" type="slidenum">
              <a:rPr lang="en-US" smtClean="0"/>
              <a:pPr/>
              <a:t>1</a:t>
            </a:fld>
            <a:endParaRPr lang="en-US"/>
          </a:p>
        </p:txBody>
      </p:sp>
      <p:pic>
        <p:nvPicPr>
          <p:cNvPr id="1026" name="Picture 2" descr="Calcetines 6 Pares Running Mujer New Balance No Show Negro">
            <a:extLst>
              <a:ext uri="{FF2B5EF4-FFF2-40B4-BE49-F238E27FC236}">
                <a16:creationId xmlns:a16="http://schemas.microsoft.com/office/drawing/2014/main" id="{C34B8C45-2F68-C568-E290-E7CEC348B2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4201" y="147128"/>
            <a:ext cx="6503598" cy="59616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9078084"/>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DA93A5C-6212-D010-2D2E-4FB61D762A21}"/>
              </a:ext>
            </a:extLst>
          </p:cNvPr>
          <p:cNvSpPr>
            <a:spLocks noGrp="1"/>
          </p:cNvSpPr>
          <p:nvPr>
            <p:ph type="sldNum" sz="quarter" idx="4"/>
          </p:nvPr>
        </p:nvSpPr>
        <p:spPr/>
        <p:txBody>
          <a:bodyPr/>
          <a:lstStyle/>
          <a:p>
            <a:fld id="{CEF48CEA-885D-5C4E-A5CD-C931F1E95D6A}" type="slidenum">
              <a:rPr lang="en-US" smtClean="0"/>
              <a:pPr/>
              <a:t>10</a:t>
            </a:fld>
            <a:endParaRPr lang="en-US"/>
          </a:p>
        </p:txBody>
      </p:sp>
      <p:sp>
        <p:nvSpPr>
          <p:cNvPr id="9" name="TextBox 8">
            <a:extLst>
              <a:ext uri="{FF2B5EF4-FFF2-40B4-BE49-F238E27FC236}">
                <a16:creationId xmlns:a16="http://schemas.microsoft.com/office/drawing/2014/main" id="{DF9F2C28-A366-0626-78D6-8BC915710766}"/>
              </a:ext>
            </a:extLst>
          </p:cNvPr>
          <p:cNvSpPr txBox="1"/>
          <p:nvPr/>
        </p:nvSpPr>
        <p:spPr>
          <a:xfrm>
            <a:off x="1298994" y="1887353"/>
            <a:ext cx="2656936" cy="646331"/>
          </a:xfrm>
          <a:prstGeom prst="rect">
            <a:avLst/>
          </a:prstGeom>
          <a:noFill/>
        </p:spPr>
        <p:txBody>
          <a:bodyPr wrap="square" rtlCol="0">
            <a:spAutoFit/>
          </a:bodyPr>
          <a:lstStyle/>
          <a:p>
            <a:pPr algn="ctr"/>
            <a:r>
              <a:rPr lang="es-CL" b="1"/>
              <a:t>Base A</a:t>
            </a:r>
          </a:p>
          <a:p>
            <a:pPr algn="ctr"/>
            <a:r>
              <a:rPr lang="es-CL"/>
              <a:t>(Registro civil)</a:t>
            </a:r>
          </a:p>
        </p:txBody>
      </p:sp>
      <p:sp>
        <p:nvSpPr>
          <p:cNvPr id="10" name="TextBox 9">
            <a:extLst>
              <a:ext uri="{FF2B5EF4-FFF2-40B4-BE49-F238E27FC236}">
                <a16:creationId xmlns:a16="http://schemas.microsoft.com/office/drawing/2014/main" id="{CF344699-76E1-F9C2-DCF8-3E71F76F9052}"/>
              </a:ext>
            </a:extLst>
          </p:cNvPr>
          <p:cNvSpPr txBox="1"/>
          <p:nvPr/>
        </p:nvSpPr>
        <p:spPr>
          <a:xfrm>
            <a:off x="7241517" y="1845722"/>
            <a:ext cx="2656936" cy="646331"/>
          </a:xfrm>
          <a:prstGeom prst="rect">
            <a:avLst/>
          </a:prstGeom>
          <a:noFill/>
        </p:spPr>
        <p:txBody>
          <a:bodyPr wrap="square" rtlCol="0">
            <a:spAutoFit/>
          </a:bodyPr>
          <a:lstStyle/>
          <a:p>
            <a:pPr algn="ctr"/>
            <a:r>
              <a:rPr lang="es-CL" b="1"/>
              <a:t>Base B</a:t>
            </a:r>
          </a:p>
          <a:p>
            <a:pPr algn="ctr"/>
            <a:r>
              <a:rPr lang="es-CL"/>
              <a:t>(</a:t>
            </a:r>
            <a:r>
              <a:rPr lang="es-CL" err="1"/>
              <a:t>RNVe</a:t>
            </a:r>
            <a:r>
              <a:rPr lang="es-CL"/>
              <a:t>)</a:t>
            </a:r>
          </a:p>
        </p:txBody>
      </p:sp>
      <p:graphicFrame>
        <p:nvGraphicFramePr>
          <p:cNvPr id="13" name="Content Placeholder 12">
            <a:extLst>
              <a:ext uri="{FF2B5EF4-FFF2-40B4-BE49-F238E27FC236}">
                <a16:creationId xmlns:a16="http://schemas.microsoft.com/office/drawing/2014/main" id="{63ADF3FF-BDA7-6337-AD6C-6D21D8216FE6}"/>
              </a:ext>
            </a:extLst>
          </p:cNvPr>
          <p:cNvGraphicFramePr>
            <a:graphicFrameLocks noGrp="1"/>
          </p:cNvGraphicFramePr>
          <p:nvPr>
            <p:ph sz="half" idx="1"/>
            <p:extLst>
              <p:ext uri="{D42A27DB-BD31-4B8C-83A1-F6EECF244321}">
                <p14:modId xmlns:p14="http://schemas.microsoft.com/office/powerpoint/2010/main" val="1646402259"/>
              </p:ext>
            </p:extLst>
          </p:nvPr>
        </p:nvGraphicFramePr>
        <p:xfrm>
          <a:off x="667828" y="2947059"/>
          <a:ext cx="3919268" cy="2225040"/>
        </p:xfrm>
        <a:graphic>
          <a:graphicData uri="http://schemas.openxmlformats.org/drawingml/2006/table">
            <a:tbl>
              <a:tblPr firstRow="1" bandRow="1">
                <a:tableStyleId>{5C22544A-7EE6-4342-B048-85BDC9FD1C3A}</a:tableStyleId>
              </a:tblPr>
              <a:tblGrid>
                <a:gridCol w="979817">
                  <a:extLst>
                    <a:ext uri="{9D8B030D-6E8A-4147-A177-3AD203B41FA5}">
                      <a16:colId xmlns:a16="http://schemas.microsoft.com/office/drawing/2014/main" val="3582758297"/>
                    </a:ext>
                  </a:extLst>
                </a:gridCol>
                <a:gridCol w="979817">
                  <a:extLst>
                    <a:ext uri="{9D8B030D-6E8A-4147-A177-3AD203B41FA5}">
                      <a16:colId xmlns:a16="http://schemas.microsoft.com/office/drawing/2014/main" val="303002293"/>
                    </a:ext>
                  </a:extLst>
                </a:gridCol>
                <a:gridCol w="979817">
                  <a:extLst>
                    <a:ext uri="{9D8B030D-6E8A-4147-A177-3AD203B41FA5}">
                      <a16:colId xmlns:a16="http://schemas.microsoft.com/office/drawing/2014/main" val="4243525341"/>
                    </a:ext>
                  </a:extLst>
                </a:gridCol>
                <a:gridCol w="979817">
                  <a:extLst>
                    <a:ext uri="{9D8B030D-6E8A-4147-A177-3AD203B41FA5}">
                      <a16:colId xmlns:a16="http://schemas.microsoft.com/office/drawing/2014/main" val="2686572181"/>
                    </a:ext>
                  </a:extLst>
                </a:gridCol>
              </a:tblGrid>
              <a:tr h="370840">
                <a:tc>
                  <a:txBody>
                    <a:bodyPr/>
                    <a:lstStyle/>
                    <a:p>
                      <a:pPr algn="ctr"/>
                      <a:r>
                        <a:rPr lang="es-CL" b="0" strike="sngStrike"/>
                        <a:t>ID</a:t>
                      </a:r>
                    </a:p>
                  </a:txBody>
                  <a:tcPr>
                    <a:solidFill>
                      <a:schemeClr val="bg1">
                        <a:lumMod val="50000"/>
                      </a:schemeClr>
                    </a:solidFill>
                  </a:tcPr>
                </a:tc>
                <a:tc>
                  <a:txBody>
                    <a:bodyPr/>
                    <a:lstStyle/>
                    <a:p>
                      <a:pPr algn="ctr"/>
                      <a:r>
                        <a:rPr lang="es-CL" b="0"/>
                        <a:t>nombre</a:t>
                      </a:r>
                    </a:p>
                  </a:txBody>
                  <a:tcPr/>
                </a:tc>
                <a:tc>
                  <a:txBody>
                    <a:bodyPr/>
                    <a:lstStyle/>
                    <a:p>
                      <a:pPr algn="ctr"/>
                      <a:r>
                        <a:rPr lang="es-CL" b="0"/>
                        <a:t>apellido</a:t>
                      </a:r>
                    </a:p>
                  </a:txBody>
                  <a:tcPr/>
                </a:tc>
                <a:tc>
                  <a:txBody>
                    <a:bodyPr/>
                    <a:lstStyle/>
                    <a:p>
                      <a:pPr algn="ctr"/>
                      <a:r>
                        <a:rPr lang="es-CL" b="0"/>
                        <a:t>sexo</a:t>
                      </a:r>
                    </a:p>
                  </a:txBody>
                  <a:tcPr/>
                </a:tc>
                <a:extLst>
                  <a:ext uri="{0D108BD9-81ED-4DB2-BD59-A6C34878D82A}">
                    <a16:rowId xmlns:a16="http://schemas.microsoft.com/office/drawing/2014/main" val="2869891605"/>
                  </a:ext>
                </a:extLst>
              </a:tr>
              <a:tr h="370840">
                <a:tc>
                  <a:txBody>
                    <a:bodyPr/>
                    <a:lstStyle/>
                    <a:p>
                      <a:endParaRPr lang="es-CL"/>
                    </a:p>
                  </a:txBody>
                  <a:tcPr>
                    <a:solidFill>
                      <a:schemeClr val="bg2"/>
                    </a:solidFill>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285338018"/>
                  </a:ext>
                </a:extLst>
              </a:tr>
              <a:tr h="370840">
                <a:tc>
                  <a:txBody>
                    <a:bodyPr/>
                    <a:lstStyle/>
                    <a:p>
                      <a:endParaRPr lang="es-CL"/>
                    </a:p>
                  </a:txBody>
                  <a:tcPr>
                    <a:solidFill>
                      <a:schemeClr val="bg2"/>
                    </a:solidFill>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095412103"/>
                  </a:ext>
                </a:extLst>
              </a:tr>
              <a:tr h="370840">
                <a:tc>
                  <a:txBody>
                    <a:bodyPr/>
                    <a:lstStyle/>
                    <a:p>
                      <a:endParaRPr lang="es-CL"/>
                    </a:p>
                  </a:txBody>
                  <a:tcPr>
                    <a:solidFill>
                      <a:schemeClr val="bg2"/>
                    </a:solidFill>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138119854"/>
                  </a:ext>
                </a:extLst>
              </a:tr>
              <a:tr h="370840">
                <a:tc>
                  <a:txBody>
                    <a:bodyPr/>
                    <a:lstStyle/>
                    <a:p>
                      <a:endParaRPr lang="es-CL"/>
                    </a:p>
                  </a:txBody>
                  <a:tcPr>
                    <a:solidFill>
                      <a:schemeClr val="bg2"/>
                    </a:solidFill>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733508380"/>
                  </a:ext>
                </a:extLst>
              </a:tr>
              <a:tr h="370840">
                <a:tc>
                  <a:txBody>
                    <a:bodyPr/>
                    <a:lstStyle/>
                    <a:p>
                      <a:endParaRPr lang="es-CL"/>
                    </a:p>
                  </a:txBody>
                  <a:tcPr>
                    <a:solidFill>
                      <a:schemeClr val="bg2"/>
                    </a:solidFill>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709310320"/>
                  </a:ext>
                </a:extLst>
              </a:tr>
            </a:tbl>
          </a:graphicData>
        </a:graphic>
      </p:graphicFrame>
      <p:graphicFrame>
        <p:nvGraphicFramePr>
          <p:cNvPr id="14" name="Content Placeholder 12">
            <a:extLst>
              <a:ext uri="{FF2B5EF4-FFF2-40B4-BE49-F238E27FC236}">
                <a16:creationId xmlns:a16="http://schemas.microsoft.com/office/drawing/2014/main" id="{2660EBBE-058A-0BC8-A4AE-4B1EF4B1F6D3}"/>
              </a:ext>
            </a:extLst>
          </p:cNvPr>
          <p:cNvGraphicFramePr>
            <a:graphicFrameLocks/>
          </p:cNvGraphicFramePr>
          <p:nvPr>
            <p:extLst>
              <p:ext uri="{D42A27DB-BD31-4B8C-83A1-F6EECF244321}">
                <p14:modId xmlns:p14="http://schemas.microsoft.com/office/powerpoint/2010/main" val="2320570138"/>
              </p:ext>
            </p:extLst>
          </p:nvPr>
        </p:nvGraphicFramePr>
        <p:xfrm>
          <a:off x="5063707" y="2947059"/>
          <a:ext cx="6806240" cy="2225040"/>
        </p:xfrm>
        <a:graphic>
          <a:graphicData uri="http://schemas.openxmlformats.org/drawingml/2006/table">
            <a:tbl>
              <a:tblPr firstRow="1" bandRow="1">
                <a:tableStyleId>{21E4AEA4-8DFA-4A89-87EB-49C32662AFE0}</a:tableStyleId>
              </a:tblPr>
              <a:tblGrid>
                <a:gridCol w="972320">
                  <a:extLst>
                    <a:ext uri="{9D8B030D-6E8A-4147-A177-3AD203B41FA5}">
                      <a16:colId xmlns:a16="http://schemas.microsoft.com/office/drawing/2014/main" val="3582758297"/>
                    </a:ext>
                  </a:extLst>
                </a:gridCol>
                <a:gridCol w="972320">
                  <a:extLst>
                    <a:ext uri="{9D8B030D-6E8A-4147-A177-3AD203B41FA5}">
                      <a16:colId xmlns:a16="http://schemas.microsoft.com/office/drawing/2014/main" val="3074464264"/>
                    </a:ext>
                  </a:extLst>
                </a:gridCol>
                <a:gridCol w="972320">
                  <a:extLst>
                    <a:ext uri="{9D8B030D-6E8A-4147-A177-3AD203B41FA5}">
                      <a16:colId xmlns:a16="http://schemas.microsoft.com/office/drawing/2014/main" val="3655549524"/>
                    </a:ext>
                  </a:extLst>
                </a:gridCol>
                <a:gridCol w="972320">
                  <a:extLst>
                    <a:ext uri="{9D8B030D-6E8A-4147-A177-3AD203B41FA5}">
                      <a16:colId xmlns:a16="http://schemas.microsoft.com/office/drawing/2014/main" val="1509240723"/>
                    </a:ext>
                  </a:extLst>
                </a:gridCol>
                <a:gridCol w="972320">
                  <a:extLst>
                    <a:ext uri="{9D8B030D-6E8A-4147-A177-3AD203B41FA5}">
                      <a16:colId xmlns:a16="http://schemas.microsoft.com/office/drawing/2014/main" val="303002293"/>
                    </a:ext>
                  </a:extLst>
                </a:gridCol>
                <a:gridCol w="972320">
                  <a:extLst>
                    <a:ext uri="{9D8B030D-6E8A-4147-A177-3AD203B41FA5}">
                      <a16:colId xmlns:a16="http://schemas.microsoft.com/office/drawing/2014/main" val="4243525341"/>
                    </a:ext>
                  </a:extLst>
                </a:gridCol>
                <a:gridCol w="972320">
                  <a:extLst>
                    <a:ext uri="{9D8B030D-6E8A-4147-A177-3AD203B41FA5}">
                      <a16:colId xmlns:a16="http://schemas.microsoft.com/office/drawing/2014/main" val="2686572181"/>
                    </a:ext>
                  </a:extLst>
                </a:gridCol>
              </a:tblGrid>
              <a:tr h="370840">
                <a:tc>
                  <a:txBody>
                    <a:bodyPr/>
                    <a:lstStyle/>
                    <a:p>
                      <a:pPr algn="ctr"/>
                      <a:r>
                        <a:rPr lang="es-CL" b="0" strike="sngStrike"/>
                        <a:t>ID</a:t>
                      </a:r>
                    </a:p>
                  </a:txBody>
                  <a:tcPr>
                    <a:solidFill>
                      <a:schemeClr val="bg1">
                        <a:lumMod val="50000"/>
                      </a:schemeClr>
                    </a:solidFill>
                  </a:tcPr>
                </a:tc>
                <a:tc>
                  <a:txBody>
                    <a:bodyPr/>
                    <a:lstStyle/>
                    <a:p>
                      <a:pPr algn="ctr"/>
                      <a:r>
                        <a:rPr lang="es-CL" b="0"/>
                        <a:t>nombre</a:t>
                      </a:r>
                    </a:p>
                  </a:txBody>
                  <a:tcPr/>
                </a:tc>
                <a:tc>
                  <a:txBody>
                    <a:bodyPr/>
                    <a:lstStyle/>
                    <a:p>
                      <a:pPr algn="ctr"/>
                      <a:r>
                        <a:rPr lang="es-CL" b="0"/>
                        <a:t>apellido</a:t>
                      </a:r>
                    </a:p>
                  </a:txBody>
                  <a:tcPr/>
                </a:tc>
                <a:tc>
                  <a:txBody>
                    <a:bodyPr/>
                    <a:lstStyle/>
                    <a:p>
                      <a:pPr algn="ctr"/>
                      <a:r>
                        <a:rPr lang="es-CL" b="0"/>
                        <a:t>sexo</a:t>
                      </a:r>
                    </a:p>
                  </a:txBody>
                  <a:tcPr/>
                </a:tc>
                <a:tc>
                  <a:txBody>
                    <a:bodyPr/>
                    <a:lstStyle/>
                    <a:p>
                      <a:pPr algn="ctr"/>
                      <a:r>
                        <a:rPr lang="es-CL" b="0" err="1"/>
                        <a:t>f_vac</a:t>
                      </a:r>
                      <a:endParaRPr lang="es-CL" b="0"/>
                    </a:p>
                  </a:txBody>
                  <a:tcPr/>
                </a:tc>
                <a:tc>
                  <a:txBody>
                    <a:bodyPr/>
                    <a:lstStyle/>
                    <a:p>
                      <a:pPr algn="ctr"/>
                      <a:r>
                        <a:rPr lang="es-CL" b="0"/>
                        <a:t>lote</a:t>
                      </a:r>
                    </a:p>
                  </a:txBody>
                  <a:tcPr/>
                </a:tc>
                <a:tc>
                  <a:txBody>
                    <a:bodyPr/>
                    <a:lstStyle/>
                    <a:p>
                      <a:pPr algn="ctr"/>
                      <a:r>
                        <a:rPr lang="es-CL" b="0"/>
                        <a:t>dosis</a:t>
                      </a:r>
                    </a:p>
                  </a:txBody>
                  <a:tcPr/>
                </a:tc>
                <a:extLst>
                  <a:ext uri="{0D108BD9-81ED-4DB2-BD59-A6C34878D82A}">
                    <a16:rowId xmlns:a16="http://schemas.microsoft.com/office/drawing/2014/main" val="2869891605"/>
                  </a:ext>
                </a:extLst>
              </a:tr>
              <a:tr h="370840">
                <a:tc>
                  <a:txBody>
                    <a:bodyPr/>
                    <a:lstStyle/>
                    <a:p>
                      <a:endParaRPr lang="es-CL"/>
                    </a:p>
                  </a:txBody>
                  <a:tcPr>
                    <a:solidFill>
                      <a:schemeClr val="bg2"/>
                    </a:solidFill>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285338018"/>
                  </a:ext>
                </a:extLst>
              </a:tr>
              <a:tr h="370840">
                <a:tc>
                  <a:txBody>
                    <a:bodyPr/>
                    <a:lstStyle/>
                    <a:p>
                      <a:endParaRPr lang="es-CL"/>
                    </a:p>
                  </a:txBody>
                  <a:tcPr>
                    <a:solidFill>
                      <a:schemeClr val="bg2"/>
                    </a:solidFill>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095412103"/>
                  </a:ext>
                </a:extLst>
              </a:tr>
              <a:tr h="370840">
                <a:tc>
                  <a:txBody>
                    <a:bodyPr/>
                    <a:lstStyle/>
                    <a:p>
                      <a:endParaRPr lang="es-CL"/>
                    </a:p>
                  </a:txBody>
                  <a:tcPr>
                    <a:solidFill>
                      <a:schemeClr val="bg2"/>
                    </a:solidFill>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138119854"/>
                  </a:ext>
                </a:extLst>
              </a:tr>
              <a:tr h="370840">
                <a:tc>
                  <a:txBody>
                    <a:bodyPr/>
                    <a:lstStyle/>
                    <a:p>
                      <a:endParaRPr lang="es-CL"/>
                    </a:p>
                  </a:txBody>
                  <a:tcPr>
                    <a:solidFill>
                      <a:schemeClr val="bg2"/>
                    </a:solidFill>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733508380"/>
                  </a:ext>
                </a:extLst>
              </a:tr>
              <a:tr h="370840">
                <a:tc>
                  <a:txBody>
                    <a:bodyPr/>
                    <a:lstStyle/>
                    <a:p>
                      <a:endParaRPr lang="es-CL"/>
                    </a:p>
                  </a:txBody>
                  <a:tcPr>
                    <a:solidFill>
                      <a:schemeClr val="bg2"/>
                    </a:solidFill>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709310320"/>
                  </a:ext>
                </a:extLst>
              </a:tr>
            </a:tbl>
          </a:graphicData>
        </a:graphic>
      </p:graphicFrame>
    </p:spTree>
    <p:extLst>
      <p:ext uri="{BB962C8B-B14F-4D97-AF65-F5344CB8AC3E}">
        <p14:creationId xmlns:p14="http://schemas.microsoft.com/office/powerpoint/2010/main" val="2932203502"/>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DA93A5C-6212-D010-2D2E-4FB61D762A21}"/>
              </a:ext>
            </a:extLst>
          </p:cNvPr>
          <p:cNvSpPr>
            <a:spLocks noGrp="1"/>
          </p:cNvSpPr>
          <p:nvPr>
            <p:ph type="sldNum" sz="quarter" idx="4"/>
          </p:nvPr>
        </p:nvSpPr>
        <p:spPr/>
        <p:txBody>
          <a:bodyPr/>
          <a:lstStyle/>
          <a:p>
            <a:fld id="{CEF48CEA-885D-5C4E-A5CD-C931F1E95D6A}" type="slidenum">
              <a:rPr lang="en-US" smtClean="0"/>
              <a:pPr/>
              <a:t>11</a:t>
            </a:fld>
            <a:endParaRPr lang="en-US"/>
          </a:p>
        </p:txBody>
      </p:sp>
      <p:sp>
        <p:nvSpPr>
          <p:cNvPr id="9" name="TextBox 8">
            <a:extLst>
              <a:ext uri="{FF2B5EF4-FFF2-40B4-BE49-F238E27FC236}">
                <a16:creationId xmlns:a16="http://schemas.microsoft.com/office/drawing/2014/main" id="{DF9F2C28-A366-0626-78D6-8BC915710766}"/>
              </a:ext>
            </a:extLst>
          </p:cNvPr>
          <p:cNvSpPr txBox="1"/>
          <p:nvPr/>
        </p:nvSpPr>
        <p:spPr>
          <a:xfrm>
            <a:off x="1298994" y="1887353"/>
            <a:ext cx="2656936" cy="646331"/>
          </a:xfrm>
          <a:prstGeom prst="rect">
            <a:avLst/>
          </a:prstGeom>
          <a:noFill/>
        </p:spPr>
        <p:txBody>
          <a:bodyPr wrap="square" rtlCol="0">
            <a:spAutoFit/>
          </a:bodyPr>
          <a:lstStyle/>
          <a:p>
            <a:pPr algn="ctr"/>
            <a:r>
              <a:rPr lang="es-CL" b="1"/>
              <a:t>Base A</a:t>
            </a:r>
          </a:p>
          <a:p>
            <a:pPr algn="ctr"/>
            <a:r>
              <a:rPr lang="es-CL"/>
              <a:t>(Registro civil)</a:t>
            </a:r>
          </a:p>
        </p:txBody>
      </p:sp>
      <p:sp>
        <p:nvSpPr>
          <p:cNvPr id="10" name="TextBox 9">
            <a:extLst>
              <a:ext uri="{FF2B5EF4-FFF2-40B4-BE49-F238E27FC236}">
                <a16:creationId xmlns:a16="http://schemas.microsoft.com/office/drawing/2014/main" id="{CF344699-76E1-F9C2-DCF8-3E71F76F9052}"/>
              </a:ext>
            </a:extLst>
          </p:cNvPr>
          <p:cNvSpPr txBox="1"/>
          <p:nvPr/>
        </p:nvSpPr>
        <p:spPr>
          <a:xfrm>
            <a:off x="7241517" y="1845722"/>
            <a:ext cx="2656936" cy="646331"/>
          </a:xfrm>
          <a:prstGeom prst="rect">
            <a:avLst/>
          </a:prstGeom>
          <a:noFill/>
        </p:spPr>
        <p:txBody>
          <a:bodyPr wrap="square" rtlCol="0">
            <a:spAutoFit/>
          </a:bodyPr>
          <a:lstStyle/>
          <a:p>
            <a:pPr algn="ctr"/>
            <a:r>
              <a:rPr lang="es-CL" b="1"/>
              <a:t>Base B</a:t>
            </a:r>
          </a:p>
          <a:p>
            <a:pPr algn="ctr"/>
            <a:r>
              <a:rPr lang="es-CL"/>
              <a:t>(</a:t>
            </a:r>
            <a:r>
              <a:rPr lang="es-CL" err="1"/>
              <a:t>RNVe</a:t>
            </a:r>
            <a:r>
              <a:rPr lang="es-CL"/>
              <a:t>)</a:t>
            </a:r>
          </a:p>
        </p:txBody>
      </p:sp>
      <p:graphicFrame>
        <p:nvGraphicFramePr>
          <p:cNvPr id="13" name="Content Placeholder 12">
            <a:extLst>
              <a:ext uri="{FF2B5EF4-FFF2-40B4-BE49-F238E27FC236}">
                <a16:creationId xmlns:a16="http://schemas.microsoft.com/office/drawing/2014/main" id="{63ADF3FF-BDA7-6337-AD6C-6D21D8216FE6}"/>
              </a:ext>
            </a:extLst>
          </p:cNvPr>
          <p:cNvGraphicFramePr>
            <a:graphicFrameLocks noGrp="1"/>
          </p:cNvGraphicFramePr>
          <p:nvPr>
            <p:ph sz="half" idx="1"/>
            <p:extLst>
              <p:ext uri="{D42A27DB-BD31-4B8C-83A1-F6EECF244321}">
                <p14:modId xmlns:p14="http://schemas.microsoft.com/office/powerpoint/2010/main" val="3390483698"/>
              </p:ext>
            </p:extLst>
          </p:nvPr>
        </p:nvGraphicFramePr>
        <p:xfrm>
          <a:off x="667828" y="2947059"/>
          <a:ext cx="3919268" cy="2225040"/>
        </p:xfrm>
        <a:graphic>
          <a:graphicData uri="http://schemas.openxmlformats.org/drawingml/2006/table">
            <a:tbl>
              <a:tblPr firstRow="1" bandRow="1">
                <a:tableStyleId>{5C22544A-7EE6-4342-B048-85BDC9FD1C3A}</a:tableStyleId>
              </a:tblPr>
              <a:tblGrid>
                <a:gridCol w="979817">
                  <a:extLst>
                    <a:ext uri="{9D8B030D-6E8A-4147-A177-3AD203B41FA5}">
                      <a16:colId xmlns:a16="http://schemas.microsoft.com/office/drawing/2014/main" val="3582758297"/>
                    </a:ext>
                  </a:extLst>
                </a:gridCol>
                <a:gridCol w="979817">
                  <a:extLst>
                    <a:ext uri="{9D8B030D-6E8A-4147-A177-3AD203B41FA5}">
                      <a16:colId xmlns:a16="http://schemas.microsoft.com/office/drawing/2014/main" val="303002293"/>
                    </a:ext>
                  </a:extLst>
                </a:gridCol>
                <a:gridCol w="979817">
                  <a:extLst>
                    <a:ext uri="{9D8B030D-6E8A-4147-A177-3AD203B41FA5}">
                      <a16:colId xmlns:a16="http://schemas.microsoft.com/office/drawing/2014/main" val="4243525341"/>
                    </a:ext>
                  </a:extLst>
                </a:gridCol>
                <a:gridCol w="979817">
                  <a:extLst>
                    <a:ext uri="{9D8B030D-6E8A-4147-A177-3AD203B41FA5}">
                      <a16:colId xmlns:a16="http://schemas.microsoft.com/office/drawing/2014/main" val="2686572181"/>
                    </a:ext>
                  </a:extLst>
                </a:gridCol>
              </a:tblGrid>
              <a:tr h="370840">
                <a:tc>
                  <a:txBody>
                    <a:bodyPr/>
                    <a:lstStyle/>
                    <a:p>
                      <a:pPr algn="ctr"/>
                      <a:r>
                        <a:rPr lang="es-CL" b="0" strike="sngStrike"/>
                        <a:t>ID</a:t>
                      </a:r>
                    </a:p>
                  </a:txBody>
                  <a:tcPr>
                    <a:solidFill>
                      <a:schemeClr val="bg1">
                        <a:lumMod val="50000"/>
                      </a:schemeClr>
                    </a:solidFill>
                  </a:tcPr>
                </a:tc>
                <a:tc>
                  <a:txBody>
                    <a:bodyPr/>
                    <a:lstStyle/>
                    <a:p>
                      <a:pPr algn="ctr"/>
                      <a:r>
                        <a:rPr lang="es-CL" b="0"/>
                        <a:t>nombre</a:t>
                      </a:r>
                    </a:p>
                  </a:txBody>
                  <a:tcPr/>
                </a:tc>
                <a:tc>
                  <a:txBody>
                    <a:bodyPr/>
                    <a:lstStyle/>
                    <a:p>
                      <a:pPr algn="ctr"/>
                      <a:r>
                        <a:rPr lang="es-CL" b="0"/>
                        <a:t>apellido</a:t>
                      </a:r>
                    </a:p>
                  </a:txBody>
                  <a:tcPr/>
                </a:tc>
                <a:tc>
                  <a:txBody>
                    <a:bodyPr/>
                    <a:lstStyle/>
                    <a:p>
                      <a:pPr algn="ctr"/>
                      <a:r>
                        <a:rPr lang="es-CL" b="0"/>
                        <a:t>sexo</a:t>
                      </a:r>
                    </a:p>
                  </a:txBody>
                  <a:tcPr/>
                </a:tc>
                <a:extLst>
                  <a:ext uri="{0D108BD9-81ED-4DB2-BD59-A6C34878D82A}">
                    <a16:rowId xmlns:a16="http://schemas.microsoft.com/office/drawing/2014/main" val="2869891605"/>
                  </a:ext>
                </a:extLst>
              </a:tr>
              <a:tr h="370840">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extLst>
                  <a:ext uri="{0D108BD9-81ED-4DB2-BD59-A6C34878D82A}">
                    <a16:rowId xmlns:a16="http://schemas.microsoft.com/office/drawing/2014/main" val="1285338018"/>
                  </a:ext>
                </a:extLst>
              </a:tr>
              <a:tr h="370840">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extLst>
                  <a:ext uri="{0D108BD9-81ED-4DB2-BD59-A6C34878D82A}">
                    <a16:rowId xmlns:a16="http://schemas.microsoft.com/office/drawing/2014/main" val="2095412103"/>
                  </a:ext>
                </a:extLst>
              </a:tr>
              <a:tr h="370840">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extLst>
                  <a:ext uri="{0D108BD9-81ED-4DB2-BD59-A6C34878D82A}">
                    <a16:rowId xmlns:a16="http://schemas.microsoft.com/office/drawing/2014/main" val="2138119854"/>
                  </a:ext>
                </a:extLst>
              </a:tr>
              <a:tr h="370840">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extLst>
                  <a:ext uri="{0D108BD9-81ED-4DB2-BD59-A6C34878D82A}">
                    <a16:rowId xmlns:a16="http://schemas.microsoft.com/office/drawing/2014/main" val="2733508380"/>
                  </a:ext>
                </a:extLst>
              </a:tr>
              <a:tr h="370840">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extLst>
                  <a:ext uri="{0D108BD9-81ED-4DB2-BD59-A6C34878D82A}">
                    <a16:rowId xmlns:a16="http://schemas.microsoft.com/office/drawing/2014/main" val="1709310320"/>
                  </a:ext>
                </a:extLst>
              </a:tr>
            </a:tbl>
          </a:graphicData>
        </a:graphic>
      </p:graphicFrame>
      <p:graphicFrame>
        <p:nvGraphicFramePr>
          <p:cNvPr id="14" name="Content Placeholder 12">
            <a:extLst>
              <a:ext uri="{FF2B5EF4-FFF2-40B4-BE49-F238E27FC236}">
                <a16:creationId xmlns:a16="http://schemas.microsoft.com/office/drawing/2014/main" id="{2660EBBE-058A-0BC8-A4AE-4B1EF4B1F6D3}"/>
              </a:ext>
            </a:extLst>
          </p:cNvPr>
          <p:cNvGraphicFramePr>
            <a:graphicFrameLocks/>
          </p:cNvGraphicFramePr>
          <p:nvPr>
            <p:extLst>
              <p:ext uri="{D42A27DB-BD31-4B8C-83A1-F6EECF244321}">
                <p14:modId xmlns:p14="http://schemas.microsoft.com/office/powerpoint/2010/main" val="768349701"/>
              </p:ext>
            </p:extLst>
          </p:nvPr>
        </p:nvGraphicFramePr>
        <p:xfrm>
          <a:off x="5063707" y="2947059"/>
          <a:ext cx="6806240" cy="2225040"/>
        </p:xfrm>
        <a:graphic>
          <a:graphicData uri="http://schemas.openxmlformats.org/drawingml/2006/table">
            <a:tbl>
              <a:tblPr firstRow="1" bandRow="1">
                <a:tableStyleId>{5C22544A-7EE6-4342-B048-85BDC9FD1C3A}</a:tableStyleId>
              </a:tblPr>
              <a:tblGrid>
                <a:gridCol w="972320">
                  <a:extLst>
                    <a:ext uri="{9D8B030D-6E8A-4147-A177-3AD203B41FA5}">
                      <a16:colId xmlns:a16="http://schemas.microsoft.com/office/drawing/2014/main" val="3582758297"/>
                    </a:ext>
                  </a:extLst>
                </a:gridCol>
                <a:gridCol w="972320">
                  <a:extLst>
                    <a:ext uri="{9D8B030D-6E8A-4147-A177-3AD203B41FA5}">
                      <a16:colId xmlns:a16="http://schemas.microsoft.com/office/drawing/2014/main" val="3074464264"/>
                    </a:ext>
                  </a:extLst>
                </a:gridCol>
                <a:gridCol w="972320">
                  <a:extLst>
                    <a:ext uri="{9D8B030D-6E8A-4147-A177-3AD203B41FA5}">
                      <a16:colId xmlns:a16="http://schemas.microsoft.com/office/drawing/2014/main" val="3655549524"/>
                    </a:ext>
                  </a:extLst>
                </a:gridCol>
                <a:gridCol w="972320">
                  <a:extLst>
                    <a:ext uri="{9D8B030D-6E8A-4147-A177-3AD203B41FA5}">
                      <a16:colId xmlns:a16="http://schemas.microsoft.com/office/drawing/2014/main" val="1509240723"/>
                    </a:ext>
                  </a:extLst>
                </a:gridCol>
                <a:gridCol w="972320">
                  <a:extLst>
                    <a:ext uri="{9D8B030D-6E8A-4147-A177-3AD203B41FA5}">
                      <a16:colId xmlns:a16="http://schemas.microsoft.com/office/drawing/2014/main" val="303002293"/>
                    </a:ext>
                  </a:extLst>
                </a:gridCol>
                <a:gridCol w="972320">
                  <a:extLst>
                    <a:ext uri="{9D8B030D-6E8A-4147-A177-3AD203B41FA5}">
                      <a16:colId xmlns:a16="http://schemas.microsoft.com/office/drawing/2014/main" val="4243525341"/>
                    </a:ext>
                  </a:extLst>
                </a:gridCol>
                <a:gridCol w="972320">
                  <a:extLst>
                    <a:ext uri="{9D8B030D-6E8A-4147-A177-3AD203B41FA5}">
                      <a16:colId xmlns:a16="http://schemas.microsoft.com/office/drawing/2014/main" val="2686572181"/>
                    </a:ext>
                  </a:extLst>
                </a:gridCol>
              </a:tblGrid>
              <a:tr h="370840">
                <a:tc>
                  <a:txBody>
                    <a:bodyPr/>
                    <a:lstStyle/>
                    <a:p>
                      <a:pPr algn="ctr"/>
                      <a:r>
                        <a:rPr lang="es-CL" b="0" strike="sngStrike"/>
                        <a:t>ID</a:t>
                      </a:r>
                    </a:p>
                  </a:txBody>
                  <a:tcPr>
                    <a:solidFill>
                      <a:schemeClr val="bg1">
                        <a:lumMod val="50000"/>
                      </a:schemeClr>
                    </a:solidFill>
                  </a:tcPr>
                </a:tc>
                <a:tc>
                  <a:txBody>
                    <a:bodyPr/>
                    <a:lstStyle/>
                    <a:p>
                      <a:pPr algn="ctr"/>
                      <a:r>
                        <a:rPr lang="es-CL" b="0"/>
                        <a:t>nombre</a:t>
                      </a:r>
                    </a:p>
                  </a:txBody>
                  <a:tcPr/>
                </a:tc>
                <a:tc>
                  <a:txBody>
                    <a:bodyPr/>
                    <a:lstStyle/>
                    <a:p>
                      <a:pPr algn="ctr"/>
                      <a:r>
                        <a:rPr lang="es-CL" b="0"/>
                        <a:t>apellido</a:t>
                      </a:r>
                    </a:p>
                  </a:txBody>
                  <a:tcPr/>
                </a:tc>
                <a:tc>
                  <a:txBody>
                    <a:bodyPr/>
                    <a:lstStyle/>
                    <a:p>
                      <a:pPr algn="ctr"/>
                      <a:r>
                        <a:rPr lang="es-CL" b="0"/>
                        <a:t>sexo</a:t>
                      </a:r>
                    </a:p>
                  </a:txBody>
                  <a:tcPr/>
                </a:tc>
                <a:tc>
                  <a:txBody>
                    <a:bodyPr/>
                    <a:lstStyle/>
                    <a:p>
                      <a:pPr algn="ctr"/>
                      <a:r>
                        <a:rPr lang="es-CL" b="0" err="1"/>
                        <a:t>f_vac</a:t>
                      </a:r>
                      <a:endParaRPr lang="es-CL" b="0"/>
                    </a:p>
                  </a:txBody>
                  <a:tcPr/>
                </a:tc>
                <a:tc>
                  <a:txBody>
                    <a:bodyPr/>
                    <a:lstStyle/>
                    <a:p>
                      <a:pPr algn="ctr"/>
                      <a:r>
                        <a:rPr lang="es-CL" b="0"/>
                        <a:t>lote</a:t>
                      </a:r>
                    </a:p>
                  </a:txBody>
                  <a:tcPr/>
                </a:tc>
                <a:tc>
                  <a:txBody>
                    <a:bodyPr/>
                    <a:lstStyle/>
                    <a:p>
                      <a:pPr algn="ctr"/>
                      <a:r>
                        <a:rPr lang="es-CL" b="0"/>
                        <a:t>dosis</a:t>
                      </a:r>
                    </a:p>
                  </a:txBody>
                  <a:tcPr/>
                </a:tc>
                <a:extLst>
                  <a:ext uri="{0D108BD9-81ED-4DB2-BD59-A6C34878D82A}">
                    <a16:rowId xmlns:a16="http://schemas.microsoft.com/office/drawing/2014/main" val="2869891605"/>
                  </a:ext>
                </a:extLst>
              </a:tr>
              <a:tr h="370840">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extLst>
                  <a:ext uri="{0D108BD9-81ED-4DB2-BD59-A6C34878D82A}">
                    <a16:rowId xmlns:a16="http://schemas.microsoft.com/office/drawing/2014/main" val="1285338018"/>
                  </a:ext>
                </a:extLst>
              </a:tr>
              <a:tr h="370840">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extLst>
                  <a:ext uri="{0D108BD9-81ED-4DB2-BD59-A6C34878D82A}">
                    <a16:rowId xmlns:a16="http://schemas.microsoft.com/office/drawing/2014/main" val="2095412103"/>
                  </a:ext>
                </a:extLst>
              </a:tr>
              <a:tr h="370840">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extLst>
                  <a:ext uri="{0D108BD9-81ED-4DB2-BD59-A6C34878D82A}">
                    <a16:rowId xmlns:a16="http://schemas.microsoft.com/office/drawing/2014/main" val="2138119854"/>
                  </a:ext>
                </a:extLst>
              </a:tr>
              <a:tr h="370840">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extLst>
                  <a:ext uri="{0D108BD9-81ED-4DB2-BD59-A6C34878D82A}">
                    <a16:rowId xmlns:a16="http://schemas.microsoft.com/office/drawing/2014/main" val="2733508380"/>
                  </a:ext>
                </a:extLst>
              </a:tr>
              <a:tr h="370840">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tc>
                  <a:txBody>
                    <a:bodyPr/>
                    <a:lstStyle/>
                    <a:p>
                      <a:endParaRPr lang="es-CL"/>
                    </a:p>
                  </a:txBody>
                  <a:tcPr>
                    <a:solidFill>
                      <a:schemeClr val="bg1">
                        <a:lumMod val="95000"/>
                      </a:schemeClr>
                    </a:solidFill>
                  </a:tcPr>
                </a:tc>
                <a:extLst>
                  <a:ext uri="{0D108BD9-81ED-4DB2-BD59-A6C34878D82A}">
                    <a16:rowId xmlns:a16="http://schemas.microsoft.com/office/drawing/2014/main" val="1709310320"/>
                  </a:ext>
                </a:extLst>
              </a:tr>
            </a:tbl>
          </a:graphicData>
        </a:graphic>
      </p:graphicFrame>
      <p:sp>
        <p:nvSpPr>
          <p:cNvPr id="3" name="Right Brace 2">
            <a:extLst>
              <a:ext uri="{FF2B5EF4-FFF2-40B4-BE49-F238E27FC236}">
                <a16:creationId xmlns:a16="http://schemas.microsoft.com/office/drawing/2014/main" id="{060BDCC8-7668-49E7-2267-F76B3EDB0572}"/>
              </a:ext>
            </a:extLst>
          </p:cNvPr>
          <p:cNvSpPr/>
          <p:nvPr/>
        </p:nvSpPr>
        <p:spPr>
          <a:xfrm rot="5400000">
            <a:off x="2931901" y="2149056"/>
            <a:ext cx="375249" cy="2935137"/>
          </a:xfrm>
          <a:prstGeom prst="rightBrace">
            <a:avLst/>
          </a:prstGeom>
          <a:ln w="57150">
            <a:solidFill>
              <a:srgbClr val="E05A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L"/>
          </a:p>
        </p:txBody>
      </p:sp>
      <p:sp>
        <p:nvSpPr>
          <p:cNvPr id="4" name="Right Brace 3">
            <a:extLst>
              <a:ext uri="{FF2B5EF4-FFF2-40B4-BE49-F238E27FC236}">
                <a16:creationId xmlns:a16="http://schemas.microsoft.com/office/drawing/2014/main" id="{6D805221-B336-114A-1E6D-E365B846860E}"/>
              </a:ext>
            </a:extLst>
          </p:cNvPr>
          <p:cNvSpPr/>
          <p:nvPr/>
        </p:nvSpPr>
        <p:spPr>
          <a:xfrm rot="5400000">
            <a:off x="7293992" y="2128929"/>
            <a:ext cx="375249" cy="2935137"/>
          </a:xfrm>
          <a:prstGeom prst="rightBrace">
            <a:avLst/>
          </a:prstGeom>
          <a:ln w="57150">
            <a:solidFill>
              <a:srgbClr val="E05A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L"/>
          </a:p>
        </p:txBody>
      </p:sp>
      <p:sp>
        <p:nvSpPr>
          <p:cNvPr id="6" name="TextBox 5">
            <a:extLst>
              <a:ext uri="{FF2B5EF4-FFF2-40B4-BE49-F238E27FC236}">
                <a16:creationId xmlns:a16="http://schemas.microsoft.com/office/drawing/2014/main" id="{133B211E-2A99-7730-FC05-721AF8E1F7E0}"/>
              </a:ext>
            </a:extLst>
          </p:cNvPr>
          <p:cNvSpPr txBox="1"/>
          <p:nvPr/>
        </p:nvSpPr>
        <p:spPr>
          <a:xfrm>
            <a:off x="1368005" y="4018418"/>
            <a:ext cx="7850036" cy="1015663"/>
          </a:xfrm>
          <a:prstGeom prst="rect">
            <a:avLst/>
          </a:prstGeom>
          <a:solidFill>
            <a:schemeClr val="bg1"/>
          </a:solidFill>
        </p:spPr>
        <p:txBody>
          <a:bodyPr wrap="square" rtlCol="0">
            <a:spAutoFit/>
          </a:bodyPr>
          <a:lstStyle/>
          <a:p>
            <a:pPr algn="ctr"/>
            <a:r>
              <a:rPr lang="es-CL" sz="6000">
                <a:solidFill>
                  <a:srgbClr val="E05A60"/>
                </a:solidFill>
              </a:rPr>
              <a:t>IMPERFECTOS</a:t>
            </a:r>
          </a:p>
        </p:txBody>
      </p:sp>
    </p:spTree>
    <p:extLst>
      <p:ext uri="{BB962C8B-B14F-4D97-AF65-F5344CB8AC3E}">
        <p14:creationId xmlns:p14="http://schemas.microsoft.com/office/powerpoint/2010/main" val="2866271460"/>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DC5B39D-1FED-E053-5492-8E32D1BF542A}"/>
              </a:ext>
            </a:extLst>
          </p:cNvPr>
          <p:cNvSpPr>
            <a:spLocks noGrp="1"/>
          </p:cNvSpPr>
          <p:nvPr>
            <p:ph type="body" sz="quarter" idx="10"/>
          </p:nvPr>
        </p:nvSpPr>
        <p:spPr/>
        <p:txBody>
          <a:bodyPr/>
          <a:lstStyle/>
          <a:p>
            <a:r>
              <a:rPr lang="es-CL"/>
              <a:t>Las soluciones</a:t>
            </a:r>
          </a:p>
        </p:txBody>
      </p:sp>
      <p:sp>
        <p:nvSpPr>
          <p:cNvPr id="3" name="Text Placeholder 2">
            <a:extLst>
              <a:ext uri="{FF2B5EF4-FFF2-40B4-BE49-F238E27FC236}">
                <a16:creationId xmlns:a16="http://schemas.microsoft.com/office/drawing/2014/main" id="{5F8DBBC4-7DB4-BB03-8E6C-9774D18BFBE7}"/>
              </a:ext>
            </a:extLst>
          </p:cNvPr>
          <p:cNvSpPr>
            <a:spLocks noGrp="1"/>
          </p:cNvSpPr>
          <p:nvPr>
            <p:ph type="body" sz="quarter" idx="11"/>
          </p:nvPr>
        </p:nvSpPr>
        <p:spPr/>
        <p:txBody>
          <a:bodyPr/>
          <a:lstStyle/>
          <a:p>
            <a:endParaRPr lang="es-CL"/>
          </a:p>
        </p:txBody>
      </p:sp>
      <p:sp>
        <p:nvSpPr>
          <p:cNvPr id="4" name="Slide Number Placeholder 3">
            <a:extLst>
              <a:ext uri="{FF2B5EF4-FFF2-40B4-BE49-F238E27FC236}">
                <a16:creationId xmlns:a16="http://schemas.microsoft.com/office/drawing/2014/main" id="{4FF51F09-29B6-C755-4E3F-766600B87A0F}"/>
              </a:ext>
            </a:extLst>
          </p:cNvPr>
          <p:cNvSpPr>
            <a:spLocks noGrp="1"/>
          </p:cNvSpPr>
          <p:nvPr>
            <p:ph type="sldNum" sz="quarter" idx="4"/>
          </p:nvPr>
        </p:nvSpPr>
        <p:spPr/>
        <p:txBody>
          <a:bodyPr/>
          <a:lstStyle/>
          <a:p>
            <a:fld id="{CEF48CEA-885D-5C4E-A5CD-C931F1E95D6A}" type="slidenum">
              <a:rPr lang="en-US" smtClean="0"/>
              <a:pPr/>
              <a:t>12</a:t>
            </a:fld>
            <a:endParaRPr lang="en-US"/>
          </a:p>
        </p:txBody>
      </p:sp>
    </p:spTree>
    <p:extLst>
      <p:ext uri="{BB962C8B-B14F-4D97-AF65-F5344CB8AC3E}">
        <p14:creationId xmlns:p14="http://schemas.microsoft.com/office/powerpoint/2010/main" val="533876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ABF0B-2099-DE84-E663-B7BAA96E5F11}"/>
              </a:ext>
            </a:extLst>
          </p:cNvPr>
          <p:cNvSpPr>
            <a:spLocks noGrp="1"/>
          </p:cNvSpPr>
          <p:nvPr>
            <p:ph type="title"/>
          </p:nvPr>
        </p:nvSpPr>
        <p:spPr/>
        <p:txBody>
          <a:bodyPr/>
          <a:lstStyle/>
          <a:p>
            <a:r>
              <a:rPr lang="en-US" err="1"/>
              <a:t>Pareamiento</a:t>
            </a:r>
            <a:endParaRPr lang="es-CL"/>
          </a:p>
        </p:txBody>
      </p:sp>
      <p:sp>
        <p:nvSpPr>
          <p:cNvPr id="3" name="Content Placeholder 2">
            <a:extLst>
              <a:ext uri="{FF2B5EF4-FFF2-40B4-BE49-F238E27FC236}">
                <a16:creationId xmlns:a16="http://schemas.microsoft.com/office/drawing/2014/main" id="{C7F2D2C9-2A96-E501-F767-E032E3FB2272}"/>
              </a:ext>
            </a:extLst>
          </p:cNvPr>
          <p:cNvSpPr>
            <a:spLocks noGrp="1"/>
          </p:cNvSpPr>
          <p:nvPr>
            <p:ph sz="half" idx="1"/>
          </p:nvPr>
        </p:nvSpPr>
        <p:spPr/>
        <p:txBody>
          <a:bodyPr/>
          <a:lstStyle/>
          <a:p>
            <a:r>
              <a:rPr lang="en-US" i="1">
                <a:solidFill>
                  <a:schemeClr val="bg1">
                    <a:lumMod val="65000"/>
                  </a:schemeClr>
                </a:solidFill>
              </a:rPr>
              <a:t>The OECD defines record linkage as “a merging that brings together information from two or more sources of data with the object of consolidating facts concerning an individual or an event that are not available in any separate record” </a:t>
            </a:r>
            <a:endParaRPr lang="es-CL" i="1">
              <a:solidFill>
                <a:schemeClr val="bg1">
                  <a:lumMod val="65000"/>
                </a:schemeClr>
              </a:solidFill>
            </a:endParaRPr>
          </a:p>
        </p:txBody>
      </p:sp>
      <p:sp>
        <p:nvSpPr>
          <p:cNvPr id="4" name="Content Placeholder 3">
            <a:extLst>
              <a:ext uri="{FF2B5EF4-FFF2-40B4-BE49-F238E27FC236}">
                <a16:creationId xmlns:a16="http://schemas.microsoft.com/office/drawing/2014/main" id="{EECED92C-EA7E-325E-013C-CE0F92D9C957}"/>
              </a:ext>
            </a:extLst>
          </p:cNvPr>
          <p:cNvSpPr>
            <a:spLocks noGrp="1"/>
          </p:cNvSpPr>
          <p:nvPr>
            <p:ph sz="half" idx="2"/>
          </p:nvPr>
        </p:nvSpPr>
        <p:spPr/>
        <p:txBody>
          <a:bodyPr>
            <a:normAutofit lnSpcReduction="10000"/>
          </a:bodyPr>
          <a:lstStyle/>
          <a:p>
            <a:r>
              <a:rPr lang="es-ES"/>
              <a:t>La OCDE define la vinculación de registros como "una fusión que reúne información procedente de dos o más fuentes de datos con el objeto de consolidar hechos relativos a un individuo o un acontecimiento que no están disponibles en ningún registro por separado".</a:t>
            </a:r>
            <a:endParaRPr lang="es-CL"/>
          </a:p>
        </p:txBody>
      </p:sp>
      <p:sp>
        <p:nvSpPr>
          <p:cNvPr id="5" name="Slide Number Placeholder 4">
            <a:extLst>
              <a:ext uri="{FF2B5EF4-FFF2-40B4-BE49-F238E27FC236}">
                <a16:creationId xmlns:a16="http://schemas.microsoft.com/office/drawing/2014/main" id="{EF634253-C53B-BD95-7724-A7A799EEDE42}"/>
              </a:ext>
            </a:extLst>
          </p:cNvPr>
          <p:cNvSpPr>
            <a:spLocks noGrp="1"/>
          </p:cNvSpPr>
          <p:nvPr>
            <p:ph type="sldNum" sz="quarter" idx="4"/>
          </p:nvPr>
        </p:nvSpPr>
        <p:spPr/>
        <p:txBody>
          <a:bodyPr/>
          <a:lstStyle/>
          <a:p>
            <a:fld id="{CEF48CEA-885D-5C4E-A5CD-C931F1E95D6A}" type="slidenum">
              <a:rPr lang="en-US" smtClean="0"/>
              <a:pPr/>
              <a:t>13</a:t>
            </a:fld>
            <a:endParaRPr lang="en-US"/>
          </a:p>
        </p:txBody>
      </p:sp>
      <p:sp>
        <p:nvSpPr>
          <p:cNvPr id="7" name="TextBox 6">
            <a:extLst>
              <a:ext uri="{FF2B5EF4-FFF2-40B4-BE49-F238E27FC236}">
                <a16:creationId xmlns:a16="http://schemas.microsoft.com/office/drawing/2014/main" id="{A64B03FC-DFCE-C05D-2DB3-FA99409B1922}"/>
              </a:ext>
            </a:extLst>
          </p:cNvPr>
          <p:cNvSpPr txBox="1"/>
          <p:nvPr/>
        </p:nvSpPr>
        <p:spPr>
          <a:xfrm>
            <a:off x="773861" y="5743653"/>
            <a:ext cx="10644278" cy="369332"/>
          </a:xfrm>
          <a:prstGeom prst="rect">
            <a:avLst/>
          </a:prstGeom>
          <a:noFill/>
        </p:spPr>
        <p:txBody>
          <a:bodyPr wrap="square">
            <a:spAutoFit/>
          </a:bodyPr>
          <a:lstStyle/>
          <a:p>
            <a:r>
              <a:rPr lang="es-CL">
                <a:hlinkClick r:id="rId2"/>
              </a:rPr>
              <a:t>https://files.stample.co/browserUpload/88c14df8-54dc-4ca5-b0ed-b82a7072c5c0</a:t>
            </a:r>
            <a:r>
              <a:rPr lang="es-CL"/>
              <a:t> </a:t>
            </a:r>
          </a:p>
        </p:txBody>
      </p:sp>
    </p:spTree>
    <p:extLst>
      <p:ext uri="{BB962C8B-B14F-4D97-AF65-F5344CB8AC3E}">
        <p14:creationId xmlns:p14="http://schemas.microsoft.com/office/powerpoint/2010/main" val="2591455857"/>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FA098-1D69-DCC5-29C7-850CB58FE4A6}"/>
              </a:ext>
            </a:extLst>
          </p:cNvPr>
          <p:cNvSpPr>
            <a:spLocks noGrp="1"/>
          </p:cNvSpPr>
          <p:nvPr>
            <p:ph type="title"/>
          </p:nvPr>
        </p:nvSpPr>
        <p:spPr/>
        <p:txBody>
          <a:bodyPr/>
          <a:lstStyle/>
          <a:p>
            <a:r>
              <a:rPr lang="es-CL" err="1"/>
              <a:t>Pareamiento</a:t>
            </a:r>
            <a:endParaRPr lang="es-CL"/>
          </a:p>
        </p:txBody>
      </p:sp>
      <p:sp>
        <p:nvSpPr>
          <p:cNvPr id="3" name="Content Placeholder 2">
            <a:extLst>
              <a:ext uri="{FF2B5EF4-FFF2-40B4-BE49-F238E27FC236}">
                <a16:creationId xmlns:a16="http://schemas.microsoft.com/office/drawing/2014/main" id="{DF7E6E94-1339-CACC-BCF9-5FE2534EF7E5}"/>
              </a:ext>
            </a:extLst>
          </p:cNvPr>
          <p:cNvSpPr>
            <a:spLocks noGrp="1"/>
          </p:cNvSpPr>
          <p:nvPr>
            <p:ph sz="half" idx="1"/>
          </p:nvPr>
        </p:nvSpPr>
        <p:spPr/>
        <p:txBody>
          <a:bodyPr>
            <a:normAutofit/>
          </a:bodyPr>
          <a:lstStyle/>
          <a:p>
            <a:r>
              <a:rPr lang="en-US" b="1" err="1"/>
              <a:t>Determinístisco</a:t>
            </a:r>
            <a:endParaRPr lang="en-US" b="1"/>
          </a:p>
          <a:p>
            <a:pPr lvl="1"/>
            <a:r>
              <a:rPr lang="en-US" sz="2000" err="1"/>
              <a:t>Implica</a:t>
            </a:r>
            <a:r>
              <a:rPr lang="en-US" sz="2000"/>
              <a:t> </a:t>
            </a:r>
            <a:r>
              <a:rPr lang="en-US" sz="2000" err="1"/>
              <a:t>coincidencia</a:t>
            </a:r>
            <a:r>
              <a:rPr lang="en-US" sz="2000"/>
              <a:t> perfecta de </a:t>
            </a:r>
            <a:r>
              <a:rPr lang="en-US" sz="2000" err="1"/>
              <a:t>todos</a:t>
            </a:r>
            <a:r>
              <a:rPr lang="en-US" sz="2000"/>
              <a:t> </a:t>
            </a:r>
            <a:r>
              <a:rPr lang="en-US" sz="2000" err="1"/>
              <a:t>los</a:t>
            </a:r>
            <a:r>
              <a:rPr lang="en-US" sz="2000"/>
              <a:t> </a:t>
            </a:r>
            <a:r>
              <a:rPr lang="en-US" sz="2000" err="1"/>
              <a:t>caracteres</a:t>
            </a:r>
            <a:r>
              <a:rPr lang="en-US" sz="2000"/>
              <a:t> de las variables.</a:t>
            </a:r>
          </a:p>
          <a:p>
            <a:pPr marL="457200" lvl="1" indent="0">
              <a:buNone/>
            </a:pPr>
            <a:endParaRPr lang="en-US" sz="2000"/>
          </a:p>
          <a:p>
            <a:r>
              <a:rPr lang="en-US" b="1" err="1"/>
              <a:t>Probabilístico</a:t>
            </a:r>
            <a:endParaRPr lang="en-US" b="1"/>
          </a:p>
          <a:p>
            <a:pPr lvl="1"/>
            <a:r>
              <a:rPr lang="es-ES" sz="2000"/>
              <a:t>Implican el cálculo de ponderaciones de vinculación estimadas a partir de todos los acuerdos y desacuerdos observados de los caracteres de la(s) variable(s).</a:t>
            </a:r>
            <a:endParaRPr lang="es-CL" sz="2000"/>
          </a:p>
        </p:txBody>
      </p:sp>
      <p:sp>
        <p:nvSpPr>
          <p:cNvPr id="5" name="Slide Number Placeholder 4">
            <a:extLst>
              <a:ext uri="{FF2B5EF4-FFF2-40B4-BE49-F238E27FC236}">
                <a16:creationId xmlns:a16="http://schemas.microsoft.com/office/drawing/2014/main" id="{E0E04569-3B0C-423D-E4C4-8A458233DA1B}"/>
              </a:ext>
            </a:extLst>
          </p:cNvPr>
          <p:cNvSpPr>
            <a:spLocks noGrp="1"/>
          </p:cNvSpPr>
          <p:nvPr>
            <p:ph type="sldNum" sz="quarter" idx="4"/>
          </p:nvPr>
        </p:nvSpPr>
        <p:spPr/>
        <p:txBody>
          <a:bodyPr/>
          <a:lstStyle/>
          <a:p>
            <a:fld id="{CEF48CEA-885D-5C4E-A5CD-C931F1E95D6A}" type="slidenum">
              <a:rPr lang="en-US" smtClean="0"/>
              <a:pPr/>
              <a:t>14</a:t>
            </a:fld>
            <a:endParaRPr lang="en-US"/>
          </a:p>
        </p:txBody>
      </p:sp>
    </p:spTree>
    <p:extLst>
      <p:ext uri="{BB962C8B-B14F-4D97-AF65-F5344CB8AC3E}">
        <p14:creationId xmlns:p14="http://schemas.microsoft.com/office/powerpoint/2010/main" val="1293187863"/>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2A9E3-5F75-8336-A9A1-226C380F2726}"/>
              </a:ext>
            </a:extLst>
          </p:cNvPr>
          <p:cNvSpPr>
            <a:spLocks noGrp="1"/>
          </p:cNvSpPr>
          <p:nvPr>
            <p:ph type="title"/>
          </p:nvPr>
        </p:nvSpPr>
        <p:spPr/>
        <p:txBody>
          <a:bodyPr/>
          <a:lstStyle/>
          <a:p>
            <a:r>
              <a:rPr lang="en-US" err="1"/>
              <a:t>Pareamiento</a:t>
            </a:r>
            <a:r>
              <a:rPr lang="en-US"/>
              <a:t> </a:t>
            </a:r>
            <a:r>
              <a:rPr lang="en-US" err="1"/>
              <a:t>determin</a:t>
            </a:r>
            <a:r>
              <a:rPr lang="es-CL" err="1"/>
              <a:t>ístico</a:t>
            </a:r>
            <a:endParaRPr lang="es-CL"/>
          </a:p>
        </p:txBody>
      </p:sp>
      <p:sp>
        <p:nvSpPr>
          <p:cNvPr id="3" name="Content Placeholder 2">
            <a:extLst>
              <a:ext uri="{FF2B5EF4-FFF2-40B4-BE49-F238E27FC236}">
                <a16:creationId xmlns:a16="http://schemas.microsoft.com/office/drawing/2014/main" id="{293391D7-F707-FF62-997A-B54182AD626A}"/>
              </a:ext>
            </a:extLst>
          </p:cNvPr>
          <p:cNvSpPr>
            <a:spLocks noGrp="1"/>
          </p:cNvSpPr>
          <p:nvPr>
            <p:ph sz="half" idx="1"/>
          </p:nvPr>
        </p:nvSpPr>
        <p:spPr/>
        <p:txBody>
          <a:bodyPr/>
          <a:lstStyle/>
          <a:p>
            <a:r>
              <a:rPr lang="es-CL"/>
              <a:t>Requiere coincidencia perfecta entre los registros:</a:t>
            </a:r>
          </a:p>
          <a:p>
            <a:pPr lvl="1"/>
            <a:r>
              <a:rPr lang="es-CL"/>
              <a:t>Entre ID únicos</a:t>
            </a:r>
          </a:p>
          <a:p>
            <a:pPr lvl="1"/>
            <a:r>
              <a:rPr lang="es-CL"/>
              <a:t>Múltiples variables (nombre, apellido, sexo, </a:t>
            </a:r>
            <a:r>
              <a:rPr lang="es-CL" err="1"/>
              <a:t>etc</a:t>
            </a:r>
            <a:r>
              <a:rPr lang="es-CL"/>
              <a:t>…)</a:t>
            </a:r>
          </a:p>
          <a:p>
            <a:r>
              <a:rPr lang="es-CL"/>
              <a:t>Diseñados para evitar falsos </a:t>
            </a:r>
            <a:r>
              <a:rPr lang="es-CL" err="1"/>
              <a:t>pareamientos</a:t>
            </a:r>
            <a:r>
              <a:rPr lang="es-CL"/>
              <a:t>, pero podrían ocurrir cuando hay errores en los identificadores. </a:t>
            </a:r>
          </a:p>
        </p:txBody>
      </p:sp>
      <p:sp>
        <p:nvSpPr>
          <p:cNvPr id="4" name="Content Placeholder 3">
            <a:extLst>
              <a:ext uri="{FF2B5EF4-FFF2-40B4-BE49-F238E27FC236}">
                <a16:creationId xmlns:a16="http://schemas.microsoft.com/office/drawing/2014/main" id="{62D8665C-3FF6-C334-BA41-823B6A1974C4}"/>
              </a:ext>
            </a:extLst>
          </p:cNvPr>
          <p:cNvSpPr>
            <a:spLocks noGrp="1"/>
          </p:cNvSpPr>
          <p:nvPr>
            <p:ph sz="half" idx="2"/>
          </p:nvPr>
        </p:nvSpPr>
        <p:spPr/>
        <p:txBody>
          <a:bodyPr/>
          <a:lstStyle/>
          <a:p>
            <a:r>
              <a:rPr lang="es-CL" dirty="0"/>
              <a:t>Son propensos a generar falta de </a:t>
            </a:r>
            <a:r>
              <a:rPr lang="es-CL" dirty="0" err="1"/>
              <a:t>pareamiento</a:t>
            </a:r>
            <a:r>
              <a:rPr lang="es-CL" dirty="0"/>
              <a:t> por errores en los registros o datos faltantes.</a:t>
            </a:r>
          </a:p>
          <a:p>
            <a:r>
              <a:rPr lang="es-CL" dirty="0"/>
              <a:t> </a:t>
            </a:r>
          </a:p>
        </p:txBody>
      </p:sp>
      <p:sp>
        <p:nvSpPr>
          <p:cNvPr id="5" name="Slide Number Placeholder 4">
            <a:extLst>
              <a:ext uri="{FF2B5EF4-FFF2-40B4-BE49-F238E27FC236}">
                <a16:creationId xmlns:a16="http://schemas.microsoft.com/office/drawing/2014/main" id="{49AE8945-B9B5-446B-49BE-01466108C5D6}"/>
              </a:ext>
            </a:extLst>
          </p:cNvPr>
          <p:cNvSpPr>
            <a:spLocks noGrp="1"/>
          </p:cNvSpPr>
          <p:nvPr>
            <p:ph type="sldNum" sz="quarter" idx="4"/>
          </p:nvPr>
        </p:nvSpPr>
        <p:spPr/>
        <p:txBody>
          <a:bodyPr/>
          <a:lstStyle/>
          <a:p>
            <a:fld id="{CEF48CEA-885D-5C4E-A5CD-C931F1E95D6A}" type="slidenum">
              <a:rPr lang="en-US" smtClean="0"/>
              <a:pPr/>
              <a:t>15</a:t>
            </a:fld>
            <a:endParaRPr lang="en-US"/>
          </a:p>
        </p:txBody>
      </p:sp>
    </p:spTree>
    <p:extLst>
      <p:ext uri="{BB962C8B-B14F-4D97-AF65-F5344CB8AC3E}">
        <p14:creationId xmlns:p14="http://schemas.microsoft.com/office/powerpoint/2010/main" val="2128992995"/>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2A9E3-5F75-8336-A9A1-226C380F2726}"/>
              </a:ext>
            </a:extLst>
          </p:cNvPr>
          <p:cNvSpPr>
            <a:spLocks noGrp="1"/>
          </p:cNvSpPr>
          <p:nvPr>
            <p:ph type="title"/>
          </p:nvPr>
        </p:nvSpPr>
        <p:spPr/>
        <p:txBody>
          <a:bodyPr/>
          <a:lstStyle/>
          <a:p>
            <a:r>
              <a:rPr lang="en-US" err="1"/>
              <a:t>Pareamiento</a:t>
            </a:r>
            <a:r>
              <a:rPr lang="en-US"/>
              <a:t> </a:t>
            </a:r>
            <a:r>
              <a:rPr lang="es-CL"/>
              <a:t>probabilístico</a:t>
            </a:r>
          </a:p>
        </p:txBody>
      </p:sp>
      <p:sp>
        <p:nvSpPr>
          <p:cNvPr id="3" name="Content Placeholder 2">
            <a:extLst>
              <a:ext uri="{FF2B5EF4-FFF2-40B4-BE49-F238E27FC236}">
                <a16:creationId xmlns:a16="http://schemas.microsoft.com/office/drawing/2014/main" id="{293391D7-F707-FF62-997A-B54182AD626A}"/>
              </a:ext>
            </a:extLst>
          </p:cNvPr>
          <p:cNvSpPr>
            <a:spLocks noGrp="1"/>
          </p:cNvSpPr>
          <p:nvPr>
            <p:ph sz="half" idx="1"/>
          </p:nvPr>
        </p:nvSpPr>
        <p:spPr/>
        <p:txBody>
          <a:bodyPr/>
          <a:lstStyle/>
          <a:p>
            <a:r>
              <a:rPr lang="es-CL"/>
              <a:t>Propuesto para resolver los problemas del </a:t>
            </a:r>
            <a:r>
              <a:rPr lang="es-CL" err="1"/>
              <a:t>pareamiento</a:t>
            </a:r>
            <a:r>
              <a:rPr lang="es-CL"/>
              <a:t> determinístico.</a:t>
            </a:r>
          </a:p>
          <a:p>
            <a:r>
              <a:rPr lang="es-CL" err="1"/>
              <a:t>Newcombe</a:t>
            </a:r>
            <a:r>
              <a:rPr lang="es-CL"/>
              <a:t> y </a:t>
            </a:r>
            <a:r>
              <a:rPr lang="es-CL" err="1"/>
              <a:t>Fellegi</a:t>
            </a:r>
            <a:r>
              <a:rPr lang="es-CL"/>
              <a:t> &amp; </a:t>
            </a:r>
            <a:r>
              <a:rPr lang="es-CL" err="1"/>
              <a:t>Sunter</a:t>
            </a:r>
            <a:r>
              <a:rPr lang="es-CL"/>
              <a:t>, los pioneros.  </a:t>
            </a:r>
          </a:p>
          <a:p>
            <a:pPr marL="0" indent="0">
              <a:buNone/>
            </a:pPr>
            <a:endParaRPr lang="es-CL"/>
          </a:p>
        </p:txBody>
      </p:sp>
      <p:sp>
        <p:nvSpPr>
          <p:cNvPr id="4" name="Content Placeholder 3">
            <a:extLst>
              <a:ext uri="{FF2B5EF4-FFF2-40B4-BE49-F238E27FC236}">
                <a16:creationId xmlns:a16="http://schemas.microsoft.com/office/drawing/2014/main" id="{62D8665C-3FF6-C334-BA41-823B6A1974C4}"/>
              </a:ext>
            </a:extLst>
          </p:cNvPr>
          <p:cNvSpPr>
            <a:spLocks noGrp="1"/>
          </p:cNvSpPr>
          <p:nvPr>
            <p:ph sz="half" idx="2"/>
          </p:nvPr>
        </p:nvSpPr>
        <p:spPr/>
        <p:txBody>
          <a:bodyPr/>
          <a:lstStyle/>
          <a:p>
            <a:pPr marL="0" indent="0">
              <a:buNone/>
            </a:pPr>
            <a:r>
              <a:rPr lang="es-CL"/>
              <a:t> </a:t>
            </a:r>
          </a:p>
        </p:txBody>
      </p:sp>
      <p:sp>
        <p:nvSpPr>
          <p:cNvPr id="5" name="Slide Number Placeholder 4">
            <a:extLst>
              <a:ext uri="{FF2B5EF4-FFF2-40B4-BE49-F238E27FC236}">
                <a16:creationId xmlns:a16="http://schemas.microsoft.com/office/drawing/2014/main" id="{49AE8945-B9B5-446B-49BE-01466108C5D6}"/>
              </a:ext>
            </a:extLst>
          </p:cNvPr>
          <p:cNvSpPr>
            <a:spLocks noGrp="1"/>
          </p:cNvSpPr>
          <p:nvPr>
            <p:ph type="sldNum" sz="quarter" idx="4"/>
          </p:nvPr>
        </p:nvSpPr>
        <p:spPr/>
        <p:txBody>
          <a:bodyPr/>
          <a:lstStyle/>
          <a:p>
            <a:fld id="{CEF48CEA-885D-5C4E-A5CD-C931F1E95D6A}" type="slidenum">
              <a:rPr lang="en-US" smtClean="0"/>
              <a:pPr/>
              <a:t>16</a:t>
            </a:fld>
            <a:endParaRPr lang="en-US"/>
          </a:p>
        </p:txBody>
      </p:sp>
      <p:pic>
        <p:nvPicPr>
          <p:cNvPr id="7" name="Picture 6">
            <a:extLst>
              <a:ext uri="{FF2B5EF4-FFF2-40B4-BE49-F238E27FC236}">
                <a16:creationId xmlns:a16="http://schemas.microsoft.com/office/drawing/2014/main" id="{53533025-F88E-EEF6-3701-7C24E732780D}"/>
              </a:ext>
            </a:extLst>
          </p:cNvPr>
          <p:cNvPicPr>
            <a:picLocks noChangeAspect="1"/>
          </p:cNvPicPr>
          <p:nvPr/>
        </p:nvPicPr>
        <p:blipFill rotWithShape="1">
          <a:blip r:embed="rId2"/>
          <a:srcRect t="15723" b="3900"/>
          <a:stretch/>
        </p:blipFill>
        <p:spPr>
          <a:xfrm>
            <a:off x="6406146" y="1596237"/>
            <a:ext cx="4713707" cy="4336887"/>
          </a:xfrm>
          <a:prstGeom prst="rect">
            <a:avLst/>
          </a:prstGeom>
        </p:spPr>
      </p:pic>
    </p:spTree>
    <p:extLst>
      <p:ext uri="{BB962C8B-B14F-4D97-AF65-F5344CB8AC3E}">
        <p14:creationId xmlns:p14="http://schemas.microsoft.com/office/powerpoint/2010/main" val="1390677560"/>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15D909B3-4F4E-7EED-C1F8-A6B9666BAC17}"/>
              </a:ext>
            </a:extLst>
          </p:cNvPr>
          <p:cNvSpPr>
            <a:spLocks noGrp="1"/>
          </p:cNvSpPr>
          <p:nvPr>
            <p:ph type="sldNum" sz="quarter" idx="4"/>
          </p:nvPr>
        </p:nvSpPr>
        <p:spPr/>
        <p:txBody>
          <a:bodyPr/>
          <a:lstStyle/>
          <a:p>
            <a:fld id="{CEF48CEA-885D-5C4E-A5CD-C931F1E95D6A}" type="slidenum">
              <a:rPr lang="en-US" smtClean="0"/>
              <a:pPr/>
              <a:t>17</a:t>
            </a:fld>
            <a:endParaRPr lang="en-US"/>
          </a:p>
        </p:txBody>
      </p:sp>
      <p:pic>
        <p:nvPicPr>
          <p:cNvPr id="7" name="Picture 6">
            <a:extLst>
              <a:ext uri="{FF2B5EF4-FFF2-40B4-BE49-F238E27FC236}">
                <a16:creationId xmlns:a16="http://schemas.microsoft.com/office/drawing/2014/main" id="{D827477C-B9EE-8308-4828-0A5A9B770B73}"/>
              </a:ext>
            </a:extLst>
          </p:cNvPr>
          <p:cNvPicPr>
            <a:picLocks noChangeAspect="1"/>
          </p:cNvPicPr>
          <p:nvPr/>
        </p:nvPicPr>
        <p:blipFill>
          <a:blip r:embed="rId2"/>
          <a:stretch>
            <a:fillRect/>
          </a:stretch>
        </p:blipFill>
        <p:spPr>
          <a:xfrm>
            <a:off x="119995" y="208527"/>
            <a:ext cx="5982535" cy="5630061"/>
          </a:xfrm>
          <a:prstGeom prst="rect">
            <a:avLst/>
          </a:prstGeom>
        </p:spPr>
      </p:pic>
      <p:sp>
        <p:nvSpPr>
          <p:cNvPr id="11" name="TextBox 10">
            <a:extLst>
              <a:ext uri="{FF2B5EF4-FFF2-40B4-BE49-F238E27FC236}">
                <a16:creationId xmlns:a16="http://schemas.microsoft.com/office/drawing/2014/main" id="{0064AA83-4628-4D3C-B452-94678305415F}"/>
              </a:ext>
            </a:extLst>
          </p:cNvPr>
          <p:cNvSpPr txBox="1"/>
          <p:nvPr/>
        </p:nvSpPr>
        <p:spPr>
          <a:xfrm>
            <a:off x="6232365" y="5339860"/>
            <a:ext cx="5500001" cy="369332"/>
          </a:xfrm>
          <a:prstGeom prst="rect">
            <a:avLst/>
          </a:prstGeom>
          <a:noFill/>
        </p:spPr>
        <p:txBody>
          <a:bodyPr wrap="square">
            <a:spAutoFit/>
          </a:bodyPr>
          <a:lstStyle/>
          <a:p>
            <a:r>
              <a:rPr lang="es-CL">
                <a:hlinkClick r:id="rId3"/>
              </a:rPr>
              <a:t>https://dl.acm.org/doi/pdf/10.1145/368996.369026</a:t>
            </a:r>
            <a:r>
              <a:rPr lang="es-CL"/>
              <a:t> </a:t>
            </a:r>
          </a:p>
        </p:txBody>
      </p:sp>
      <p:grpSp>
        <p:nvGrpSpPr>
          <p:cNvPr id="21" name="Group 20">
            <a:extLst>
              <a:ext uri="{FF2B5EF4-FFF2-40B4-BE49-F238E27FC236}">
                <a16:creationId xmlns:a16="http://schemas.microsoft.com/office/drawing/2014/main" id="{94E5FE4E-7D0F-F864-E905-16EE2A4D3562}"/>
              </a:ext>
            </a:extLst>
          </p:cNvPr>
          <p:cNvGrpSpPr/>
          <p:nvPr/>
        </p:nvGrpSpPr>
        <p:grpSpPr>
          <a:xfrm>
            <a:off x="6163354" y="200029"/>
            <a:ext cx="5839640" cy="2181529"/>
            <a:chOff x="6232365" y="1739501"/>
            <a:chExt cx="5839640" cy="2181529"/>
          </a:xfrm>
        </p:grpSpPr>
        <p:pic>
          <p:nvPicPr>
            <p:cNvPr id="9" name="Picture 8">
              <a:extLst>
                <a:ext uri="{FF2B5EF4-FFF2-40B4-BE49-F238E27FC236}">
                  <a16:creationId xmlns:a16="http://schemas.microsoft.com/office/drawing/2014/main" id="{E15D7098-F740-DDB8-56A3-BF920C9EB12D}"/>
                </a:ext>
              </a:extLst>
            </p:cNvPr>
            <p:cNvPicPr>
              <a:picLocks noChangeAspect="1"/>
            </p:cNvPicPr>
            <p:nvPr/>
          </p:nvPicPr>
          <p:blipFill>
            <a:blip r:embed="rId4"/>
            <a:stretch>
              <a:fillRect/>
            </a:stretch>
          </p:blipFill>
          <p:spPr>
            <a:xfrm>
              <a:off x="6232365" y="1739501"/>
              <a:ext cx="5839640" cy="2181529"/>
            </a:xfrm>
            <a:prstGeom prst="rect">
              <a:avLst/>
            </a:prstGeom>
          </p:spPr>
        </p:pic>
        <p:cxnSp>
          <p:nvCxnSpPr>
            <p:cNvPr id="13" name="Straight Connector 12">
              <a:extLst>
                <a:ext uri="{FF2B5EF4-FFF2-40B4-BE49-F238E27FC236}">
                  <a16:creationId xmlns:a16="http://schemas.microsoft.com/office/drawing/2014/main" id="{82BA5471-E7FE-5867-373D-529553CBC33A}"/>
                </a:ext>
              </a:extLst>
            </p:cNvPr>
            <p:cNvCxnSpPr>
              <a:cxnSpLocks/>
            </p:cNvCxnSpPr>
            <p:nvPr/>
          </p:nvCxnSpPr>
          <p:spPr>
            <a:xfrm>
              <a:off x="10282687" y="2674189"/>
              <a:ext cx="1656271" cy="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15" name="Straight Connector 14">
              <a:extLst>
                <a:ext uri="{FF2B5EF4-FFF2-40B4-BE49-F238E27FC236}">
                  <a16:creationId xmlns:a16="http://schemas.microsoft.com/office/drawing/2014/main" id="{6C8D7C02-82F7-D88F-73A7-5E6A8AE282DD}"/>
                </a:ext>
              </a:extLst>
            </p:cNvPr>
            <p:cNvCxnSpPr>
              <a:cxnSpLocks/>
            </p:cNvCxnSpPr>
            <p:nvPr/>
          </p:nvCxnSpPr>
          <p:spPr>
            <a:xfrm>
              <a:off x="6320287" y="2947359"/>
              <a:ext cx="5618671" cy="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17" name="Straight Connector 16">
              <a:extLst>
                <a:ext uri="{FF2B5EF4-FFF2-40B4-BE49-F238E27FC236}">
                  <a16:creationId xmlns:a16="http://schemas.microsoft.com/office/drawing/2014/main" id="{2C5CC7C4-3DEF-A9F5-696F-8376BF4E4994}"/>
                </a:ext>
              </a:extLst>
            </p:cNvPr>
            <p:cNvCxnSpPr>
              <a:cxnSpLocks/>
            </p:cNvCxnSpPr>
            <p:nvPr/>
          </p:nvCxnSpPr>
          <p:spPr>
            <a:xfrm>
              <a:off x="6320287" y="3203274"/>
              <a:ext cx="5618671" cy="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18" name="Straight Connector 17">
              <a:extLst>
                <a:ext uri="{FF2B5EF4-FFF2-40B4-BE49-F238E27FC236}">
                  <a16:creationId xmlns:a16="http://schemas.microsoft.com/office/drawing/2014/main" id="{FA51531C-DCE8-B22E-315E-685BB0D72F6D}"/>
                </a:ext>
              </a:extLst>
            </p:cNvPr>
            <p:cNvCxnSpPr>
              <a:cxnSpLocks/>
            </p:cNvCxnSpPr>
            <p:nvPr/>
          </p:nvCxnSpPr>
          <p:spPr>
            <a:xfrm>
              <a:off x="6320287" y="3463504"/>
              <a:ext cx="5618671" cy="0"/>
            </a:xfrm>
            <a:prstGeom prst="line">
              <a:avLst/>
            </a:prstGeom>
            <a:ln w="38100"/>
          </p:spPr>
          <p:style>
            <a:lnRef idx="3">
              <a:schemeClr val="accent2"/>
            </a:lnRef>
            <a:fillRef idx="0">
              <a:schemeClr val="accent2"/>
            </a:fillRef>
            <a:effectRef idx="2">
              <a:schemeClr val="accent2"/>
            </a:effectRef>
            <a:fontRef idx="minor">
              <a:schemeClr val="tx1"/>
            </a:fontRef>
          </p:style>
        </p:cxnSp>
        <p:cxnSp>
          <p:nvCxnSpPr>
            <p:cNvPr id="19" name="Straight Connector 18">
              <a:extLst>
                <a:ext uri="{FF2B5EF4-FFF2-40B4-BE49-F238E27FC236}">
                  <a16:creationId xmlns:a16="http://schemas.microsoft.com/office/drawing/2014/main" id="{2802A1C3-71CB-2F21-8BC9-255454022536}"/>
                </a:ext>
              </a:extLst>
            </p:cNvPr>
            <p:cNvCxnSpPr>
              <a:cxnSpLocks/>
            </p:cNvCxnSpPr>
            <p:nvPr/>
          </p:nvCxnSpPr>
          <p:spPr>
            <a:xfrm>
              <a:off x="6320287" y="3715110"/>
              <a:ext cx="1943819" cy="0"/>
            </a:xfrm>
            <a:prstGeom prst="line">
              <a:avLst/>
            </a:prstGeom>
            <a:ln w="38100"/>
          </p:spPr>
          <p:style>
            <a:lnRef idx="3">
              <a:schemeClr val="accent2"/>
            </a:lnRef>
            <a:fillRef idx="0">
              <a:schemeClr val="accent2"/>
            </a:fillRef>
            <a:effectRef idx="2">
              <a:schemeClr val="accent2"/>
            </a:effectRef>
            <a:fontRef idx="minor">
              <a:schemeClr val="tx1"/>
            </a:fontRef>
          </p:style>
        </p:cxnSp>
      </p:grpSp>
      <p:sp>
        <p:nvSpPr>
          <p:cNvPr id="22" name="TextBox 21">
            <a:extLst>
              <a:ext uri="{FF2B5EF4-FFF2-40B4-BE49-F238E27FC236}">
                <a16:creationId xmlns:a16="http://schemas.microsoft.com/office/drawing/2014/main" id="{B0BB3476-433F-9084-4D68-5A0EE77D02F7}"/>
              </a:ext>
            </a:extLst>
          </p:cNvPr>
          <p:cNvSpPr txBox="1"/>
          <p:nvPr/>
        </p:nvSpPr>
        <p:spPr>
          <a:xfrm>
            <a:off x="6251276" y="3128009"/>
            <a:ext cx="5751718" cy="1754326"/>
          </a:xfrm>
          <a:prstGeom prst="rect">
            <a:avLst/>
          </a:prstGeom>
          <a:solidFill>
            <a:schemeClr val="accent4">
              <a:lumMod val="20000"/>
              <a:lumOff val="80000"/>
            </a:schemeClr>
          </a:solidFill>
        </p:spPr>
        <p:txBody>
          <a:bodyPr wrap="square" rtlCol="0">
            <a:spAutoFit/>
          </a:bodyPr>
          <a:lstStyle/>
          <a:p>
            <a:r>
              <a:rPr lang="es-ES" dirty="0"/>
              <a:t>en primer lugar, una operación de búsqueda en la que se </a:t>
            </a:r>
            <a:r>
              <a:rPr lang="es-ES" b="1" dirty="0">
                <a:highlight>
                  <a:srgbClr val="FFFF00"/>
                </a:highlight>
              </a:rPr>
              <a:t>reúnen los registros potencialmente vinculables</a:t>
            </a:r>
            <a:r>
              <a:rPr lang="es-ES" dirty="0">
                <a:highlight>
                  <a:srgbClr val="FFFF00"/>
                </a:highlight>
              </a:rPr>
              <a:t> </a:t>
            </a:r>
            <a:r>
              <a:rPr lang="es-ES" dirty="0"/>
              <a:t>para su cotejo, seguida de una </a:t>
            </a:r>
            <a:r>
              <a:rPr lang="es-ES" b="1" dirty="0">
                <a:highlight>
                  <a:srgbClr val="FFFF00"/>
                </a:highlight>
              </a:rPr>
              <a:t>comparación detallada </a:t>
            </a:r>
            <a:r>
              <a:rPr lang="es-ES" dirty="0"/>
              <a:t>para decidir si la persona o personas a las que se hace referencia en cada uno de ellos </a:t>
            </a:r>
            <a:r>
              <a:rPr lang="es-ES" b="1" dirty="0">
                <a:highlight>
                  <a:srgbClr val="FFFF00"/>
                </a:highlight>
              </a:rPr>
              <a:t>son en realidad las mismas </a:t>
            </a:r>
            <a:r>
              <a:rPr lang="en-US" b="1" dirty="0">
                <a:highlight>
                  <a:srgbClr val="FFFF00"/>
                </a:highlight>
              </a:rPr>
              <a:t>[</a:t>
            </a:r>
            <a:r>
              <a:rPr lang="es-ES" b="1" dirty="0">
                <a:highlight>
                  <a:srgbClr val="FFFF00"/>
                </a:highlight>
              </a:rPr>
              <a:t>personas].</a:t>
            </a:r>
            <a:endParaRPr lang="es-CL" b="1" dirty="0">
              <a:highlight>
                <a:srgbClr val="FFFF00"/>
              </a:highlight>
            </a:endParaRPr>
          </a:p>
        </p:txBody>
      </p:sp>
    </p:spTree>
    <p:extLst>
      <p:ext uri="{BB962C8B-B14F-4D97-AF65-F5344CB8AC3E}">
        <p14:creationId xmlns:p14="http://schemas.microsoft.com/office/powerpoint/2010/main" val="207204293"/>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3AB1EB8-E1E9-87F4-C65C-B45F228C11AF}"/>
              </a:ext>
            </a:extLst>
          </p:cNvPr>
          <p:cNvSpPr>
            <a:spLocks noGrp="1"/>
          </p:cNvSpPr>
          <p:nvPr>
            <p:ph type="sldNum" sz="quarter" idx="4"/>
          </p:nvPr>
        </p:nvSpPr>
        <p:spPr/>
        <p:txBody>
          <a:bodyPr/>
          <a:lstStyle/>
          <a:p>
            <a:fld id="{CEF48CEA-885D-5C4E-A5CD-C931F1E95D6A}" type="slidenum">
              <a:rPr lang="en-US" smtClean="0"/>
              <a:pPr/>
              <a:t>18</a:t>
            </a:fld>
            <a:endParaRPr lang="en-US"/>
          </a:p>
        </p:txBody>
      </p:sp>
      <p:pic>
        <p:nvPicPr>
          <p:cNvPr id="7" name="Picture 6">
            <a:extLst>
              <a:ext uri="{FF2B5EF4-FFF2-40B4-BE49-F238E27FC236}">
                <a16:creationId xmlns:a16="http://schemas.microsoft.com/office/drawing/2014/main" id="{C8D8306E-76CB-D63A-5339-B8D84601346B}"/>
              </a:ext>
            </a:extLst>
          </p:cNvPr>
          <p:cNvPicPr>
            <a:picLocks noChangeAspect="1"/>
          </p:cNvPicPr>
          <p:nvPr/>
        </p:nvPicPr>
        <p:blipFill rotWithShape="1">
          <a:blip r:embed="rId2"/>
          <a:srcRect l="5667" r="8174"/>
          <a:stretch/>
        </p:blipFill>
        <p:spPr>
          <a:xfrm>
            <a:off x="181154" y="419226"/>
            <a:ext cx="6426680" cy="4639322"/>
          </a:xfrm>
          <a:prstGeom prst="rect">
            <a:avLst/>
          </a:prstGeom>
        </p:spPr>
      </p:pic>
      <p:sp>
        <p:nvSpPr>
          <p:cNvPr id="10" name="TextBox 9">
            <a:extLst>
              <a:ext uri="{FF2B5EF4-FFF2-40B4-BE49-F238E27FC236}">
                <a16:creationId xmlns:a16="http://schemas.microsoft.com/office/drawing/2014/main" id="{4B85C0F7-8B4C-FEAD-B473-368CCA0AC0D1}"/>
              </a:ext>
            </a:extLst>
          </p:cNvPr>
          <p:cNvSpPr txBox="1"/>
          <p:nvPr/>
        </p:nvSpPr>
        <p:spPr>
          <a:xfrm>
            <a:off x="181154" y="5434967"/>
            <a:ext cx="6426680" cy="307777"/>
          </a:xfrm>
          <a:prstGeom prst="rect">
            <a:avLst/>
          </a:prstGeom>
          <a:noFill/>
        </p:spPr>
        <p:txBody>
          <a:bodyPr wrap="square">
            <a:spAutoFit/>
          </a:bodyPr>
          <a:lstStyle/>
          <a:p>
            <a:r>
              <a:rPr lang="es-CL" sz="1400">
                <a:hlinkClick r:id="rId3"/>
              </a:rPr>
              <a:t>https://courses.cs.washington.edu/courses/cse590q/04au/papers/Felligi69.pdf</a:t>
            </a:r>
            <a:r>
              <a:rPr lang="es-CL" sz="1400"/>
              <a:t> </a:t>
            </a:r>
          </a:p>
        </p:txBody>
      </p:sp>
      <p:pic>
        <p:nvPicPr>
          <p:cNvPr id="12" name="Picture 11">
            <a:extLst>
              <a:ext uri="{FF2B5EF4-FFF2-40B4-BE49-F238E27FC236}">
                <a16:creationId xmlns:a16="http://schemas.microsoft.com/office/drawing/2014/main" id="{881E4EA1-A5AD-C632-CD49-3FF8E9C50B3E}"/>
              </a:ext>
            </a:extLst>
          </p:cNvPr>
          <p:cNvPicPr>
            <a:picLocks noChangeAspect="1"/>
          </p:cNvPicPr>
          <p:nvPr/>
        </p:nvPicPr>
        <p:blipFill>
          <a:blip r:embed="rId4"/>
          <a:stretch>
            <a:fillRect/>
          </a:stretch>
        </p:blipFill>
        <p:spPr>
          <a:xfrm>
            <a:off x="6748861" y="1072590"/>
            <a:ext cx="4750151" cy="3332594"/>
          </a:xfrm>
          <a:prstGeom prst="rect">
            <a:avLst/>
          </a:prstGeom>
        </p:spPr>
      </p:pic>
    </p:spTree>
    <p:extLst>
      <p:ext uri="{BB962C8B-B14F-4D97-AF65-F5344CB8AC3E}">
        <p14:creationId xmlns:p14="http://schemas.microsoft.com/office/powerpoint/2010/main" val="467954720"/>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27765-1F90-1B2B-24A8-B9EF87FBC190}"/>
              </a:ext>
            </a:extLst>
          </p:cNvPr>
          <p:cNvSpPr>
            <a:spLocks noGrp="1"/>
          </p:cNvSpPr>
          <p:nvPr>
            <p:ph type="title"/>
          </p:nvPr>
        </p:nvSpPr>
        <p:spPr/>
        <p:txBody>
          <a:bodyPr/>
          <a:lstStyle/>
          <a:p>
            <a:r>
              <a:rPr lang="es-CL" err="1"/>
              <a:t>Pareamiento</a:t>
            </a:r>
            <a:r>
              <a:rPr lang="es-CL"/>
              <a:t> probabilístico</a:t>
            </a:r>
          </a:p>
        </p:txBody>
      </p:sp>
      <p:sp>
        <p:nvSpPr>
          <p:cNvPr id="3" name="Content Placeholder 2">
            <a:extLst>
              <a:ext uri="{FF2B5EF4-FFF2-40B4-BE49-F238E27FC236}">
                <a16:creationId xmlns:a16="http://schemas.microsoft.com/office/drawing/2014/main" id="{DEB63145-69FD-C6B5-938A-A470FF97E03A}"/>
              </a:ext>
            </a:extLst>
          </p:cNvPr>
          <p:cNvSpPr>
            <a:spLocks noGrp="1"/>
          </p:cNvSpPr>
          <p:nvPr>
            <p:ph sz="half" idx="1"/>
          </p:nvPr>
        </p:nvSpPr>
        <p:spPr/>
        <p:txBody>
          <a:bodyPr>
            <a:normAutofit fontScale="92500"/>
          </a:bodyPr>
          <a:lstStyle/>
          <a:p>
            <a:r>
              <a:rPr lang="es-CL"/>
              <a:t>Calcula el grado en el cual dos registros coinciden en cada variable. (</a:t>
            </a:r>
            <a:r>
              <a:rPr lang="es-CL" err="1"/>
              <a:t>ej</a:t>
            </a:r>
            <a:r>
              <a:rPr lang="es-CL"/>
              <a:t>: “</a:t>
            </a:r>
            <a:r>
              <a:rPr lang="es-CL" i="1"/>
              <a:t>Castro</a:t>
            </a:r>
            <a:r>
              <a:rPr lang="es-CL"/>
              <a:t>” v/s “</a:t>
            </a:r>
            <a:r>
              <a:rPr lang="es-CL" i="1"/>
              <a:t>Castro A.”; “Femenino” </a:t>
            </a:r>
            <a:r>
              <a:rPr lang="es-CL"/>
              <a:t>v/s </a:t>
            </a:r>
            <a:r>
              <a:rPr lang="es-CL" i="1"/>
              <a:t>“F”).</a:t>
            </a:r>
          </a:p>
          <a:p>
            <a:r>
              <a:rPr lang="es-CL"/>
              <a:t>Las distintas variables pueden tener un peso distinto (</a:t>
            </a:r>
            <a:r>
              <a:rPr lang="es-CL" err="1"/>
              <a:t>ej</a:t>
            </a:r>
            <a:r>
              <a:rPr lang="es-CL"/>
              <a:t>: fecha de nacimiento v/s sexo)</a:t>
            </a:r>
          </a:p>
          <a:p>
            <a:r>
              <a:rPr lang="es-CL"/>
              <a:t>Las discordancias podrían contribuir a la penalización en el puntaje final.</a:t>
            </a:r>
            <a:endParaRPr lang="es-CL" i="1"/>
          </a:p>
          <a:p>
            <a:endParaRPr lang="es-CL"/>
          </a:p>
        </p:txBody>
      </p:sp>
      <p:sp>
        <p:nvSpPr>
          <p:cNvPr id="4" name="Content Placeholder 3">
            <a:extLst>
              <a:ext uri="{FF2B5EF4-FFF2-40B4-BE49-F238E27FC236}">
                <a16:creationId xmlns:a16="http://schemas.microsoft.com/office/drawing/2014/main" id="{B726284E-82CE-69DC-C625-B57188DE6EAC}"/>
              </a:ext>
            </a:extLst>
          </p:cNvPr>
          <p:cNvSpPr>
            <a:spLocks noGrp="1"/>
          </p:cNvSpPr>
          <p:nvPr>
            <p:ph sz="half" idx="2"/>
          </p:nvPr>
        </p:nvSpPr>
        <p:spPr/>
        <p:txBody>
          <a:bodyPr>
            <a:normAutofit/>
          </a:bodyPr>
          <a:lstStyle/>
          <a:p>
            <a:r>
              <a:rPr lang="es-CL" dirty="0"/>
              <a:t>Luego, obtener una medida resumen que expresa la probabilidad de que dos registros sean la misma persona y evaluar contra un punto de corte.</a:t>
            </a:r>
          </a:p>
          <a:p>
            <a:endParaRPr lang="es-CL" dirty="0"/>
          </a:p>
        </p:txBody>
      </p:sp>
      <p:sp>
        <p:nvSpPr>
          <p:cNvPr id="5" name="Slide Number Placeholder 4">
            <a:extLst>
              <a:ext uri="{FF2B5EF4-FFF2-40B4-BE49-F238E27FC236}">
                <a16:creationId xmlns:a16="http://schemas.microsoft.com/office/drawing/2014/main" id="{02FF784A-89CF-9FE4-EE8E-9309F6CF5731}"/>
              </a:ext>
            </a:extLst>
          </p:cNvPr>
          <p:cNvSpPr>
            <a:spLocks noGrp="1"/>
          </p:cNvSpPr>
          <p:nvPr>
            <p:ph type="sldNum" sz="quarter" idx="4"/>
          </p:nvPr>
        </p:nvSpPr>
        <p:spPr/>
        <p:txBody>
          <a:bodyPr/>
          <a:lstStyle/>
          <a:p>
            <a:fld id="{CEF48CEA-885D-5C4E-A5CD-C931F1E95D6A}" type="slidenum">
              <a:rPr lang="en-US" smtClean="0"/>
              <a:pPr/>
              <a:t>19</a:t>
            </a:fld>
            <a:endParaRPr lang="en-US"/>
          </a:p>
        </p:txBody>
      </p:sp>
    </p:spTree>
    <p:extLst>
      <p:ext uri="{BB962C8B-B14F-4D97-AF65-F5344CB8AC3E}">
        <p14:creationId xmlns:p14="http://schemas.microsoft.com/office/powerpoint/2010/main" val="3918195803"/>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F64735C-818A-4018-F478-B71D8BADAF39}"/>
              </a:ext>
            </a:extLst>
          </p:cNvPr>
          <p:cNvSpPr>
            <a:spLocks noGrp="1"/>
          </p:cNvSpPr>
          <p:nvPr>
            <p:ph type="body" sz="quarter" idx="10"/>
          </p:nvPr>
        </p:nvSpPr>
        <p:spPr/>
        <p:txBody>
          <a:bodyPr/>
          <a:lstStyle/>
          <a:p>
            <a:r>
              <a:rPr lang="es-CL" err="1"/>
              <a:t>Pareamiento</a:t>
            </a:r>
            <a:r>
              <a:rPr lang="es-CL"/>
              <a:t> Probabilístico</a:t>
            </a:r>
          </a:p>
        </p:txBody>
      </p:sp>
      <p:sp>
        <p:nvSpPr>
          <p:cNvPr id="3" name="Text Placeholder 2">
            <a:extLst>
              <a:ext uri="{FF2B5EF4-FFF2-40B4-BE49-F238E27FC236}">
                <a16:creationId xmlns:a16="http://schemas.microsoft.com/office/drawing/2014/main" id="{D31892D2-7756-FF7F-DC3D-270CCDC281EB}"/>
              </a:ext>
            </a:extLst>
          </p:cNvPr>
          <p:cNvSpPr>
            <a:spLocks noGrp="1"/>
          </p:cNvSpPr>
          <p:nvPr>
            <p:ph type="body" sz="quarter" idx="11"/>
          </p:nvPr>
        </p:nvSpPr>
        <p:spPr/>
        <p:txBody>
          <a:bodyPr/>
          <a:lstStyle/>
          <a:p>
            <a:pPr marL="0" indent="0">
              <a:buNone/>
            </a:pPr>
            <a:r>
              <a:rPr lang="es-CL" dirty="0"/>
              <a:t>Curso R avanzado CIM-PAHO</a:t>
            </a:r>
          </a:p>
        </p:txBody>
      </p:sp>
      <p:sp>
        <p:nvSpPr>
          <p:cNvPr id="4" name="Slide Number Placeholder 3">
            <a:extLst>
              <a:ext uri="{FF2B5EF4-FFF2-40B4-BE49-F238E27FC236}">
                <a16:creationId xmlns:a16="http://schemas.microsoft.com/office/drawing/2014/main" id="{64AB2C81-F5E3-A615-B6C4-82F9536FE872}"/>
              </a:ext>
            </a:extLst>
          </p:cNvPr>
          <p:cNvSpPr>
            <a:spLocks noGrp="1"/>
          </p:cNvSpPr>
          <p:nvPr>
            <p:ph type="sldNum" sz="quarter" idx="4"/>
          </p:nvPr>
        </p:nvSpPr>
        <p:spPr/>
        <p:txBody>
          <a:bodyPr/>
          <a:lstStyle/>
          <a:p>
            <a:fld id="{CEF48CEA-885D-5C4E-A5CD-C931F1E95D6A}" type="slidenum">
              <a:rPr lang="en-US" smtClean="0"/>
              <a:pPr/>
              <a:t>2</a:t>
            </a:fld>
            <a:endParaRPr lang="en-US"/>
          </a:p>
        </p:txBody>
      </p:sp>
    </p:spTree>
    <p:extLst>
      <p:ext uri="{BB962C8B-B14F-4D97-AF65-F5344CB8AC3E}">
        <p14:creationId xmlns:p14="http://schemas.microsoft.com/office/powerpoint/2010/main" val="34001774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5A0B464-1281-F081-1E48-717B4B9F31B6}"/>
              </a:ext>
            </a:extLst>
          </p:cNvPr>
          <p:cNvSpPr>
            <a:spLocks noGrp="1"/>
          </p:cNvSpPr>
          <p:nvPr>
            <p:ph type="sldNum" sz="quarter" idx="4"/>
          </p:nvPr>
        </p:nvSpPr>
        <p:spPr/>
        <p:txBody>
          <a:bodyPr/>
          <a:lstStyle/>
          <a:p>
            <a:fld id="{CEF48CEA-885D-5C4E-A5CD-C931F1E95D6A}" type="slidenum">
              <a:rPr lang="en-US" smtClean="0"/>
              <a:pPr/>
              <a:t>20</a:t>
            </a:fld>
            <a:endParaRPr lang="en-US" dirty="0"/>
          </a:p>
        </p:txBody>
      </p:sp>
      <p:pic>
        <p:nvPicPr>
          <p:cNvPr id="7" name="Picture 6">
            <a:extLst>
              <a:ext uri="{FF2B5EF4-FFF2-40B4-BE49-F238E27FC236}">
                <a16:creationId xmlns:a16="http://schemas.microsoft.com/office/drawing/2014/main" id="{4BB12CBF-D9E4-7583-CD64-435482AE41D6}"/>
              </a:ext>
            </a:extLst>
          </p:cNvPr>
          <p:cNvPicPr>
            <a:picLocks noChangeAspect="1"/>
          </p:cNvPicPr>
          <p:nvPr/>
        </p:nvPicPr>
        <p:blipFill>
          <a:blip r:embed="rId2"/>
          <a:stretch>
            <a:fillRect/>
          </a:stretch>
        </p:blipFill>
        <p:spPr>
          <a:xfrm>
            <a:off x="2144783" y="385628"/>
            <a:ext cx="7902434" cy="5572370"/>
          </a:xfrm>
          <a:prstGeom prst="rect">
            <a:avLst/>
          </a:prstGeom>
        </p:spPr>
      </p:pic>
    </p:spTree>
    <p:extLst>
      <p:ext uri="{BB962C8B-B14F-4D97-AF65-F5344CB8AC3E}">
        <p14:creationId xmlns:p14="http://schemas.microsoft.com/office/powerpoint/2010/main" val="3358465391"/>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39AED2-14D1-B2BE-3590-873F12C5648E}"/>
              </a:ext>
            </a:extLst>
          </p:cNvPr>
          <p:cNvSpPr>
            <a:spLocks noGrp="1"/>
          </p:cNvSpPr>
          <p:nvPr>
            <p:ph sz="half" idx="1"/>
          </p:nvPr>
        </p:nvSpPr>
        <p:spPr>
          <a:xfrm>
            <a:off x="112144" y="365127"/>
            <a:ext cx="3234812" cy="5567998"/>
          </a:xfrm>
        </p:spPr>
        <p:txBody>
          <a:bodyPr anchor="ctr">
            <a:normAutofit/>
          </a:bodyPr>
          <a:lstStyle/>
          <a:p>
            <a:r>
              <a:rPr lang="es-CL" dirty="0"/>
              <a:t>Preparación de la data.</a:t>
            </a:r>
          </a:p>
          <a:p>
            <a:r>
              <a:rPr lang="es-CL" dirty="0"/>
              <a:t>Limpia y estandarizada</a:t>
            </a:r>
          </a:p>
          <a:p>
            <a:r>
              <a:rPr lang="en-US" dirty="0" err="1"/>
              <a:t>Balanceada</a:t>
            </a:r>
            <a:r>
              <a:rPr lang="en-US" dirty="0"/>
              <a:t>, </a:t>
            </a:r>
            <a:r>
              <a:rPr lang="en-US" dirty="0" err="1"/>
              <a:t>mucho</a:t>
            </a:r>
            <a:r>
              <a:rPr lang="en-US" dirty="0"/>
              <a:t> </a:t>
            </a:r>
            <a:r>
              <a:rPr lang="en-US" dirty="0" err="1"/>
              <a:t>podría</a:t>
            </a:r>
            <a:r>
              <a:rPr lang="en-US" dirty="0"/>
              <a:t> </a:t>
            </a:r>
            <a:r>
              <a:rPr lang="en-US" dirty="0" err="1"/>
              <a:t>disminuir</a:t>
            </a:r>
            <a:r>
              <a:rPr lang="en-US" dirty="0"/>
              <a:t> la </a:t>
            </a:r>
            <a:r>
              <a:rPr lang="en-US" dirty="0" err="1"/>
              <a:t>capacidad</a:t>
            </a:r>
            <a:r>
              <a:rPr lang="en-US" dirty="0"/>
              <a:t> para </a:t>
            </a:r>
            <a:r>
              <a:rPr lang="en-US" dirty="0" err="1"/>
              <a:t>discriminar</a:t>
            </a:r>
            <a:r>
              <a:rPr lang="en-US" dirty="0"/>
              <a:t>. </a:t>
            </a:r>
            <a:endParaRPr lang="es-CL" dirty="0"/>
          </a:p>
        </p:txBody>
      </p:sp>
      <p:sp>
        <p:nvSpPr>
          <p:cNvPr id="4" name="Content Placeholder 3">
            <a:extLst>
              <a:ext uri="{FF2B5EF4-FFF2-40B4-BE49-F238E27FC236}">
                <a16:creationId xmlns:a16="http://schemas.microsoft.com/office/drawing/2014/main" id="{4657CA18-1B8C-A5F5-07DC-F696F01DF40A}"/>
              </a:ext>
            </a:extLst>
          </p:cNvPr>
          <p:cNvSpPr>
            <a:spLocks noGrp="1"/>
          </p:cNvSpPr>
          <p:nvPr>
            <p:ph sz="half" idx="2"/>
          </p:nvPr>
        </p:nvSpPr>
        <p:spPr/>
        <p:txBody>
          <a:bodyPr/>
          <a:lstStyle/>
          <a:p>
            <a:endParaRPr lang="es-CL"/>
          </a:p>
        </p:txBody>
      </p:sp>
      <p:sp>
        <p:nvSpPr>
          <p:cNvPr id="5" name="Slide Number Placeholder 4">
            <a:extLst>
              <a:ext uri="{FF2B5EF4-FFF2-40B4-BE49-F238E27FC236}">
                <a16:creationId xmlns:a16="http://schemas.microsoft.com/office/drawing/2014/main" id="{5679D60E-9BF9-72A5-24DE-772E45FAB49F}"/>
              </a:ext>
            </a:extLst>
          </p:cNvPr>
          <p:cNvSpPr>
            <a:spLocks noGrp="1"/>
          </p:cNvSpPr>
          <p:nvPr>
            <p:ph type="sldNum" sz="quarter" idx="4"/>
          </p:nvPr>
        </p:nvSpPr>
        <p:spPr/>
        <p:txBody>
          <a:bodyPr/>
          <a:lstStyle/>
          <a:p>
            <a:fld id="{CEF48CEA-885D-5C4E-A5CD-C931F1E95D6A}" type="slidenum">
              <a:rPr lang="en-US" smtClean="0"/>
              <a:pPr/>
              <a:t>21</a:t>
            </a:fld>
            <a:endParaRPr lang="en-US" dirty="0"/>
          </a:p>
        </p:txBody>
      </p:sp>
      <p:pic>
        <p:nvPicPr>
          <p:cNvPr id="7" name="Picture 6">
            <a:extLst>
              <a:ext uri="{FF2B5EF4-FFF2-40B4-BE49-F238E27FC236}">
                <a16:creationId xmlns:a16="http://schemas.microsoft.com/office/drawing/2014/main" id="{95F0B752-F4C7-6C1D-A711-529F43097427}"/>
              </a:ext>
            </a:extLst>
          </p:cNvPr>
          <p:cNvPicPr>
            <a:picLocks noChangeAspect="1"/>
          </p:cNvPicPr>
          <p:nvPr/>
        </p:nvPicPr>
        <p:blipFill>
          <a:blip r:embed="rId2"/>
          <a:stretch>
            <a:fillRect/>
          </a:stretch>
        </p:blipFill>
        <p:spPr>
          <a:xfrm>
            <a:off x="3346955" y="365126"/>
            <a:ext cx="8006845" cy="5747860"/>
          </a:xfrm>
          <a:prstGeom prst="rect">
            <a:avLst/>
          </a:prstGeom>
        </p:spPr>
      </p:pic>
    </p:spTree>
    <p:extLst>
      <p:ext uri="{BB962C8B-B14F-4D97-AF65-F5344CB8AC3E}">
        <p14:creationId xmlns:p14="http://schemas.microsoft.com/office/powerpoint/2010/main" val="453453560"/>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E5763-5FF1-5F2B-04D6-8848837BD82A}"/>
              </a:ext>
            </a:extLst>
          </p:cNvPr>
          <p:cNvSpPr>
            <a:spLocks noGrp="1"/>
          </p:cNvSpPr>
          <p:nvPr>
            <p:ph type="title"/>
          </p:nvPr>
        </p:nvSpPr>
        <p:spPr/>
        <p:txBody>
          <a:bodyPr/>
          <a:lstStyle/>
          <a:p>
            <a:endParaRPr lang="es-CL" dirty="0"/>
          </a:p>
        </p:txBody>
      </p:sp>
      <p:graphicFrame>
        <p:nvGraphicFramePr>
          <p:cNvPr id="6" name="Content Placeholder 5">
            <a:extLst>
              <a:ext uri="{FF2B5EF4-FFF2-40B4-BE49-F238E27FC236}">
                <a16:creationId xmlns:a16="http://schemas.microsoft.com/office/drawing/2014/main" id="{14E5E96D-C94B-E2A1-E7F1-3B4670DCB122}"/>
              </a:ext>
            </a:extLst>
          </p:cNvPr>
          <p:cNvGraphicFramePr>
            <a:graphicFrameLocks noGrp="1"/>
          </p:cNvGraphicFramePr>
          <p:nvPr>
            <p:ph sz="half" idx="1"/>
            <p:extLst>
              <p:ext uri="{D42A27DB-BD31-4B8C-83A1-F6EECF244321}">
                <p14:modId xmlns:p14="http://schemas.microsoft.com/office/powerpoint/2010/main" val="3829388729"/>
              </p:ext>
            </p:extLst>
          </p:nvPr>
        </p:nvGraphicFramePr>
        <p:xfrm>
          <a:off x="838200" y="2344928"/>
          <a:ext cx="10061448" cy="2296160"/>
        </p:xfrm>
        <a:graphic>
          <a:graphicData uri="http://schemas.openxmlformats.org/drawingml/2006/table">
            <a:tbl>
              <a:tblPr bandRow="1">
                <a:tableStyleId>{5C22544A-7EE6-4342-B048-85BDC9FD1C3A}</a:tableStyleId>
              </a:tblPr>
              <a:tblGrid>
                <a:gridCol w="1091185">
                  <a:extLst>
                    <a:ext uri="{9D8B030D-6E8A-4147-A177-3AD203B41FA5}">
                      <a16:colId xmlns:a16="http://schemas.microsoft.com/office/drawing/2014/main" val="1302722998"/>
                    </a:ext>
                  </a:extLst>
                </a:gridCol>
                <a:gridCol w="1581912">
                  <a:extLst>
                    <a:ext uri="{9D8B030D-6E8A-4147-A177-3AD203B41FA5}">
                      <a16:colId xmlns:a16="http://schemas.microsoft.com/office/drawing/2014/main" val="708110081"/>
                    </a:ext>
                  </a:extLst>
                </a:gridCol>
                <a:gridCol w="3648456">
                  <a:extLst>
                    <a:ext uri="{9D8B030D-6E8A-4147-A177-3AD203B41FA5}">
                      <a16:colId xmlns:a16="http://schemas.microsoft.com/office/drawing/2014/main" val="3921456605"/>
                    </a:ext>
                  </a:extLst>
                </a:gridCol>
                <a:gridCol w="3739895">
                  <a:extLst>
                    <a:ext uri="{9D8B030D-6E8A-4147-A177-3AD203B41FA5}">
                      <a16:colId xmlns:a16="http://schemas.microsoft.com/office/drawing/2014/main" val="1059842087"/>
                    </a:ext>
                  </a:extLst>
                </a:gridCol>
              </a:tblGrid>
              <a:tr h="370840">
                <a:tc>
                  <a:txBody>
                    <a:bodyPr/>
                    <a:lstStyle/>
                    <a:p>
                      <a:endParaRPr lang="es-CL"/>
                    </a:p>
                  </a:txBody>
                  <a:tcPr>
                    <a:noFill/>
                  </a:tcPr>
                </a:tc>
                <a:tc>
                  <a:txBody>
                    <a:bodyPr/>
                    <a:lstStyle/>
                    <a:p>
                      <a:endParaRPr lang="es-CL"/>
                    </a:p>
                  </a:txBody>
                  <a:tcPr>
                    <a:lnR w="12700" cap="flat" cmpd="sng" algn="ctr">
                      <a:solidFill>
                        <a:schemeClr val="tx1"/>
                      </a:solidFill>
                      <a:prstDash val="solid"/>
                      <a:round/>
                      <a:headEnd type="none" w="med" len="med"/>
                      <a:tailEnd type="none" w="med" len="med"/>
                    </a:lnR>
                    <a:noFill/>
                  </a:tcPr>
                </a:tc>
                <a:tc gridSpan="2">
                  <a:txBody>
                    <a:bodyPr/>
                    <a:lstStyle/>
                    <a:p>
                      <a:pPr algn="ctr"/>
                      <a:r>
                        <a:rPr lang="en-US" b="1" dirty="0" err="1"/>
                        <a:t>Estatus</a:t>
                      </a:r>
                      <a:r>
                        <a:rPr lang="en-US" b="1" dirty="0"/>
                        <a:t> de </a:t>
                      </a:r>
                      <a:r>
                        <a:rPr lang="en-US" b="1" dirty="0" err="1"/>
                        <a:t>coincidencia</a:t>
                      </a:r>
                      <a:endParaRPr lang="es-CL"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hMerge="1">
                  <a:txBody>
                    <a:bodyPr/>
                    <a:lstStyle/>
                    <a:p>
                      <a:endParaRPr lang="es-CL" dirty="0"/>
                    </a:p>
                  </a:txBody>
                  <a:tcPr/>
                </a:tc>
                <a:extLst>
                  <a:ext uri="{0D108BD9-81ED-4DB2-BD59-A6C34878D82A}">
                    <a16:rowId xmlns:a16="http://schemas.microsoft.com/office/drawing/2014/main" val="3506525530"/>
                  </a:ext>
                </a:extLst>
              </a:tr>
              <a:tr h="370840">
                <a:tc>
                  <a:txBody>
                    <a:bodyPr/>
                    <a:lstStyle/>
                    <a:p>
                      <a:endParaRPr lang="es-CL"/>
                    </a:p>
                  </a:txBody>
                  <a:tcPr>
                    <a:lnB w="12700" cap="flat" cmpd="sng" algn="ctr">
                      <a:solidFill>
                        <a:schemeClr val="tx1"/>
                      </a:solidFill>
                      <a:prstDash val="solid"/>
                      <a:round/>
                      <a:headEnd type="none" w="med" len="med"/>
                      <a:tailEnd type="none" w="med" len="med"/>
                    </a:lnB>
                    <a:noFill/>
                  </a:tcPr>
                </a:tc>
                <a:tc>
                  <a:txBody>
                    <a:bodyPr/>
                    <a:lstStyle/>
                    <a:p>
                      <a:endParaRPr lang="es-CL" dirty="0"/>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r>
                        <a:rPr lang="en-US" b="1" dirty="0" err="1"/>
                        <a:t>Coincidencia</a:t>
                      </a:r>
                      <a:br>
                        <a:rPr lang="en-US" b="1" dirty="0"/>
                      </a:br>
                      <a:r>
                        <a:rPr lang="es-CL" b="1" dirty="0"/>
                        <a:t>(misma persona)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b="1" dirty="0"/>
                        <a:t>No </a:t>
                      </a:r>
                      <a:r>
                        <a:rPr lang="en-US" b="1" dirty="0" err="1"/>
                        <a:t>coincidencia</a:t>
                      </a:r>
                      <a:br>
                        <a:rPr lang="en-US" b="1" dirty="0"/>
                      </a:br>
                      <a:r>
                        <a:rPr lang="en-US" b="1" dirty="0"/>
                        <a:t>(personas </a:t>
                      </a:r>
                      <a:r>
                        <a:rPr lang="en-US" b="1" dirty="0" err="1"/>
                        <a:t>diferentes</a:t>
                      </a:r>
                      <a:r>
                        <a:rPr lang="en-US" b="1" dirty="0"/>
                        <a:t>)</a:t>
                      </a:r>
                      <a:endParaRPr lang="es-CL"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72582302"/>
                  </a:ext>
                </a:extLst>
              </a:tr>
              <a:tr h="370840">
                <a:tc rowSpan="2">
                  <a:txBody>
                    <a:bodyPr/>
                    <a:lstStyle/>
                    <a:p>
                      <a:r>
                        <a:rPr lang="es-CL" b="1" dirty="0"/>
                        <a:t>Estado del vínculo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L" b="1" dirty="0"/>
                        <a:t>Vínculo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L" dirty="0"/>
                        <a:t>A: Coincidencia identificada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L" dirty="0"/>
                        <a:t>B: Coincidencia falsa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04416117"/>
                  </a:ext>
                </a:extLst>
              </a:tr>
              <a:tr h="370840">
                <a:tc vMerge="1">
                  <a:txBody>
                    <a:bodyPr/>
                    <a:lstStyle/>
                    <a:p>
                      <a:endParaRPr lang="es-CL" dirty="0"/>
                    </a:p>
                  </a:txBody>
                  <a:tcPr/>
                </a:tc>
                <a:tc>
                  <a:txBody>
                    <a:bodyPr/>
                    <a:lstStyle/>
                    <a:p>
                      <a:r>
                        <a:rPr lang="es-CL" b="1" dirty="0"/>
                        <a:t>No vínculo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L" dirty="0"/>
                        <a:t>C: Coincidencia omitida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L" dirty="0"/>
                        <a:t>D: No coincidencia identificada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6096492"/>
                  </a:ext>
                </a:extLst>
              </a:tr>
              <a:tr h="370840">
                <a:tc>
                  <a:txBody>
                    <a:bodyPr/>
                    <a:lstStyle/>
                    <a:p>
                      <a:endParaRPr lang="es-CL"/>
                    </a:p>
                  </a:txBody>
                  <a:tcPr>
                    <a:lnT w="12700" cap="flat" cmpd="sng" algn="ctr">
                      <a:solidFill>
                        <a:schemeClr val="tx1"/>
                      </a:solidFill>
                      <a:prstDash val="solid"/>
                      <a:round/>
                      <a:headEnd type="none" w="med" len="med"/>
                      <a:tailEnd type="none" w="med" len="med"/>
                    </a:lnT>
                    <a:noFill/>
                  </a:tcPr>
                </a:tc>
                <a:tc>
                  <a:txBody>
                    <a:bodyPr/>
                    <a:lstStyle/>
                    <a:p>
                      <a:endParaRPr lang="es-CL"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l"/>
                      <a:r>
                        <a:rPr lang="es-CL" dirty="0"/>
                        <a:t>Total de coincidencias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s-CL" dirty="0"/>
                        <a:t>Total de no coincidencias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86324363"/>
                  </a:ext>
                </a:extLst>
              </a:tr>
            </a:tbl>
          </a:graphicData>
        </a:graphic>
      </p:graphicFrame>
      <p:sp>
        <p:nvSpPr>
          <p:cNvPr id="5" name="Slide Number Placeholder 4">
            <a:extLst>
              <a:ext uri="{FF2B5EF4-FFF2-40B4-BE49-F238E27FC236}">
                <a16:creationId xmlns:a16="http://schemas.microsoft.com/office/drawing/2014/main" id="{595A18E6-9798-0073-1201-CEEF6379604B}"/>
              </a:ext>
            </a:extLst>
          </p:cNvPr>
          <p:cNvSpPr>
            <a:spLocks noGrp="1"/>
          </p:cNvSpPr>
          <p:nvPr>
            <p:ph type="sldNum" sz="quarter" idx="4"/>
          </p:nvPr>
        </p:nvSpPr>
        <p:spPr/>
        <p:txBody>
          <a:bodyPr/>
          <a:lstStyle/>
          <a:p>
            <a:fld id="{CEF48CEA-885D-5C4E-A5CD-C931F1E95D6A}" type="slidenum">
              <a:rPr lang="en-US" smtClean="0"/>
              <a:pPr/>
              <a:t>22</a:t>
            </a:fld>
            <a:endParaRPr lang="en-US" dirty="0"/>
          </a:p>
        </p:txBody>
      </p:sp>
    </p:spTree>
    <p:extLst>
      <p:ext uri="{BB962C8B-B14F-4D97-AF65-F5344CB8AC3E}">
        <p14:creationId xmlns:p14="http://schemas.microsoft.com/office/powerpoint/2010/main" val="2117307088"/>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E14B2DD0-E0E3-5E25-E9BE-FC1855C161C9}"/>
              </a:ext>
            </a:extLst>
          </p:cNvPr>
          <p:cNvGraphicFramePr>
            <a:graphicFrameLocks noGrp="1"/>
          </p:cNvGraphicFramePr>
          <p:nvPr>
            <p:ph sz="half" idx="1"/>
            <p:extLst>
              <p:ext uri="{D42A27DB-BD31-4B8C-83A1-F6EECF244321}">
                <p14:modId xmlns:p14="http://schemas.microsoft.com/office/powerpoint/2010/main" val="1581959367"/>
              </p:ext>
            </p:extLst>
          </p:nvPr>
        </p:nvGraphicFramePr>
        <p:xfrm>
          <a:off x="838200" y="952500"/>
          <a:ext cx="10515600" cy="4404360"/>
        </p:xfrm>
        <a:graphic>
          <a:graphicData uri="http://schemas.openxmlformats.org/drawingml/2006/table">
            <a:tbl>
              <a:tblPr firstRow="1" bandRow="1">
                <a:tableStyleId>{2D5ABB26-0587-4C30-8999-92F81FD0307C}</a:tableStyleId>
              </a:tblPr>
              <a:tblGrid>
                <a:gridCol w="3706368">
                  <a:extLst>
                    <a:ext uri="{9D8B030D-6E8A-4147-A177-3AD203B41FA5}">
                      <a16:colId xmlns:a16="http://schemas.microsoft.com/office/drawing/2014/main" val="830401243"/>
                    </a:ext>
                  </a:extLst>
                </a:gridCol>
                <a:gridCol w="1737360">
                  <a:extLst>
                    <a:ext uri="{9D8B030D-6E8A-4147-A177-3AD203B41FA5}">
                      <a16:colId xmlns:a16="http://schemas.microsoft.com/office/drawing/2014/main" val="1567881169"/>
                    </a:ext>
                  </a:extLst>
                </a:gridCol>
                <a:gridCol w="5071872">
                  <a:extLst>
                    <a:ext uri="{9D8B030D-6E8A-4147-A177-3AD203B41FA5}">
                      <a16:colId xmlns:a16="http://schemas.microsoft.com/office/drawing/2014/main" val="941250110"/>
                    </a:ext>
                  </a:extLst>
                </a:gridCol>
              </a:tblGrid>
              <a:tr h="370840">
                <a:tc>
                  <a:txBody>
                    <a:bodyPr/>
                    <a:lstStyle/>
                    <a:p>
                      <a:pPr algn="l"/>
                      <a:r>
                        <a:rPr lang="es-CL" b="1">
                          <a:effectLst/>
                        </a:rPr>
                        <a:t>Medida</a:t>
                      </a:r>
                      <a:endParaRPr lang="es-CL" b="0">
                        <a:effectLst/>
                        <a:latin typeface="Google Sans"/>
                      </a:endParaRPr>
                    </a:p>
                  </a:txBody>
                  <a:tcPr anchor="ctr">
                    <a:lnB w="12700" cap="flat" cmpd="sng" algn="ctr">
                      <a:solidFill>
                        <a:schemeClr val="tx1"/>
                      </a:solidFill>
                      <a:prstDash val="solid"/>
                      <a:round/>
                      <a:headEnd type="none" w="med" len="med"/>
                      <a:tailEnd type="none" w="med" len="med"/>
                    </a:lnB>
                    <a:solidFill>
                      <a:schemeClr val="bg1"/>
                    </a:solidFill>
                  </a:tcPr>
                </a:tc>
                <a:tc>
                  <a:txBody>
                    <a:bodyPr/>
                    <a:lstStyle/>
                    <a:p>
                      <a:pPr algn="l"/>
                      <a:r>
                        <a:rPr lang="es-CL" b="1" dirty="0">
                          <a:effectLst/>
                        </a:rPr>
                        <a:t>Cálculo</a:t>
                      </a:r>
                      <a:endParaRPr lang="es-CL" b="0" dirty="0">
                        <a:effectLst/>
                        <a:latin typeface="Google Sans"/>
                      </a:endParaRPr>
                    </a:p>
                  </a:txBody>
                  <a:tcPr anchor="ctr">
                    <a:lnB w="12700" cap="flat" cmpd="sng" algn="ctr">
                      <a:solidFill>
                        <a:schemeClr val="tx1"/>
                      </a:solidFill>
                      <a:prstDash val="solid"/>
                      <a:round/>
                      <a:headEnd type="none" w="med" len="med"/>
                      <a:tailEnd type="none" w="med" len="med"/>
                    </a:lnB>
                    <a:solidFill>
                      <a:schemeClr val="bg1"/>
                    </a:solidFill>
                  </a:tcPr>
                </a:tc>
                <a:tc>
                  <a:txBody>
                    <a:bodyPr/>
                    <a:lstStyle/>
                    <a:p>
                      <a:pPr algn="l"/>
                      <a:r>
                        <a:rPr lang="es-CL" b="1">
                          <a:effectLst/>
                        </a:rPr>
                        <a:t>Descripción</a:t>
                      </a:r>
                      <a:endParaRPr lang="es-CL" b="0">
                        <a:effectLst/>
                        <a:latin typeface="Google Sans"/>
                      </a:endParaRPr>
                    </a:p>
                  </a:txBody>
                  <a:tcPr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54292798"/>
                  </a:ext>
                </a:extLst>
              </a:tr>
              <a:tr h="370840">
                <a:tc>
                  <a:txBody>
                    <a:bodyPr/>
                    <a:lstStyle/>
                    <a:p>
                      <a:r>
                        <a:rPr lang="es-CL" b="1">
                          <a:effectLst/>
                        </a:rPr>
                        <a:t>Tasa de coincidencia</a:t>
                      </a:r>
                      <a:endParaRPr lang="es-CL" b="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L" b="0" dirty="0">
                          <a:effectLst/>
                        </a:rPr>
                        <a:t>(A+B) / N</a:t>
                      </a:r>
                      <a:endParaRPr lang="es-CL" b="0" dirty="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ES" b="0" dirty="0">
                          <a:effectLst/>
                        </a:rPr>
                        <a:t>La proporción de registros totales en el conjunto de datos primario (N) que se vinculan correctamente.</a:t>
                      </a:r>
                      <a:endParaRPr lang="es-ES" b="0" dirty="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552738499"/>
                  </a:ext>
                </a:extLst>
              </a:tr>
              <a:tr h="370840">
                <a:tc>
                  <a:txBody>
                    <a:bodyPr/>
                    <a:lstStyle/>
                    <a:p>
                      <a:r>
                        <a:rPr lang="es-CL" b="1" dirty="0">
                          <a:effectLst/>
                        </a:rPr>
                        <a:t>Sensibilidad (revocación)</a:t>
                      </a:r>
                      <a:endParaRPr lang="es-CL" b="0" dirty="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L" b="0" dirty="0">
                          <a:effectLst/>
                        </a:rPr>
                        <a:t>A / (A+C)</a:t>
                      </a:r>
                      <a:endParaRPr lang="es-CL" b="0" dirty="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ES" b="0">
                          <a:effectLst/>
                        </a:rPr>
                        <a:t>La proporción de coincidencias que se identifican correctamente como vínculos.</a:t>
                      </a:r>
                      <a:endParaRPr lang="es-ES" b="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73462038"/>
                  </a:ext>
                </a:extLst>
              </a:tr>
              <a:tr h="370840">
                <a:tc>
                  <a:txBody>
                    <a:bodyPr/>
                    <a:lstStyle/>
                    <a:p>
                      <a:r>
                        <a:rPr lang="es-CL" b="1">
                          <a:effectLst/>
                        </a:rPr>
                        <a:t>Especificidad</a:t>
                      </a:r>
                      <a:endParaRPr lang="es-CL" b="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L" b="0">
                          <a:effectLst/>
                        </a:rPr>
                        <a:t>B / (B+D)</a:t>
                      </a:r>
                      <a:endParaRPr lang="es-CL" b="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L" b="0">
                          <a:effectLst/>
                        </a:rPr>
                        <a:t>La proporción de no coincidencias que se identifican correctamente como no vínculos.</a:t>
                      </a:r>
                      <a:endParaRPr lang="es-CL" b="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97101624"/>
                  </a:ext>
                </a:extLst>
              </a:tr>
              <a:tr h="370840">
                <a:tc>
                  <a:txBody>
                    <a:bodyPr/>
                    <a:lstStyle/>
                    <a:p>
                      <a:r>
                        <a:rPr lang="es-CL" b="1">
                          <a:effectLst/>
                        </a:rPr>
                        <a:t>Valor predictivo positivo (precisión)</a:t>
                      </a:r>
                      <a:endParaRPr lang="es-CL" b="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L" b="0">
                          <a:effectLst/>
                        </a:rPr>
                        <a:t>A / (A+B)</a:t>
                      </a:r>
                      <a:endParaRPr lang="es-CL" b="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ES" b="0">
                          <a:effectLst/>
                        </a:rPr>
                        <a:t>La proporción de vínculos que son coincidencias reales.</a:t>
                      </a:r>
                      <a:endParaRPr lang="es-ES" b="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31741841"/>
                  </a:ext>
                </a:extLst>
              </a:tr>
              <a:tr h="370840">
                <a:tc>
                  <a:txBody>
                    <a:bodyPr/>
                    <a:lstStyle/>
                    <a:p>
                      <a:r>
                        <a:rPr lang="es-CL" b="1">
                          <a:effectLst/>
                        </a:rPr>
                        <a:t>Valor predictivo negativo</a:t>
                      </a:r>
                      <a:endParaRPr lang="es-CL" b="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CL" b="0">
                          <a:effectLst/>
                        </a:rPr>
                        <a:t>D / (C+D)</a:t>
                      </a:r>
                      <a:endParaRPr lang="es-CL" b="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s-ES" b="0" dirty="0">
                          <a:effectLst/>
                        </a:rPr>
                        <a:t>La proporción de no vínculos que son no coincidencias reales.</a:t>
                      </a:r>
                      <a:endParaRPr lang="es-ES" b="0" dirty="0">
                        <a:effectLst/>
                        <a:latin typeface="Google Sans"/>
                      </a:endParaRPr>
                    </a:p>
                  </a:txBody>
                  <a:tcPr marL="101600" marR="101600" marT="101600" marB="10160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51083286"/>
                  </a:ext>
                </a:extLst>
              </a:tr>
            </a:tbl>
          </a:graphicData>
        </a:graphic>
      </p:graphicFrame>
      <p:sp>
        <p:nvSpPr>
          <p:cNvPr id="5" name="Slide Number Placeholder 4">
            <a:extLst>
              <a:ext uri="{FF2B5EF4-FFF2-40B4-BE49-F238E27FC236}">
                <a16:creationId xmlns:a16="http://schemas.microsoft.com/office/drawing/2014/main" id="{873E5109-FA59-7E7E-0BC3-3DFCCB4DB31E}"/>
              </a:ext>
            </a:extLst>
          </p:cNvPr>
          <p:cNvSpPr>
            <a:spLocks noGrp="1"/>
          </p:cNvSpPr>
          <p:nvPr>
            <p:ph type="sldNum" sz="quarter" idx="4"/>
          </p:nvPr>
        </p:nvSpPr>
        <p:spPr/>
        <p:txBody>
          <a:bodyPr/>
          <a:lstStyle/>
          <a:p>
            <a:fld id="{CEF48CEA-885D-5C4E-A5CD-C931F1E95D6A}" type="slidenum">
              <a:rPr lang="en-US" smtClean="0"/>
              <a:pPr/>
              <a:t>23</a:t>
            </a:fld>
            <a:endParaRPr lang="en-US"/>
          </a:p>
        </p:txBody>
      </p:sp>
    </p:spTree>
    <p:extLst>
      <p:ext uri="{BB962C8B-B14F-4D97-AF65-F5344CB8AC3E}">
        <p14:creationId xmlns:p14="http://schemas.microsoft.com/office/powerpoint/2010/main" val="3737365600"/>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DC5B39D-1FED-E053-5492-8E32D1BF542A}"/>
              </a:ext>
            </a:extLst>
          </p:cNvPr>
          <p:cNvSpPr>
            <a:spLocks noGrp="1"/>
          </p:cNvSpPr>
          <p:nvPr>
            <p:ph type="body" sz="quarter" idx="10"/>
          </p:nvPr>
        </p:nvSpPr>
        <p:spPr/>
        <p:txBody>
          <a:bodyPr/>
          <a:lstStyle/>
          <a:p>
            <a:r>
              <a:rPr lang="es-CL" dirty="0"/>
              <a:t>Ejemplos</a:t>
            </a:r>
          </a:p>
        </p:txBody>
      </p:sp>
      <p:sp>
        <p:nvSpPr>
          <p:cNvPr id="3" name="Text Placeholder 2">
            <a:extLst>
              <a:ext uri="{FF2B5EF4-FFF2-40B4-BE49-F238E27FC236}">
                <a16:creationId xmlns:a16="http://schemas.microsoft.com/office/drawing/2014/main" id="{5F8DBBC4-7DB4-BB03-8E6C-9774D18BFBE7}"/>
              </a:ext>
            </a:extLst>
          </p:cNvPr>
          <p:cNvSpPr>
            <a:spLocks noGrp="1"/>
          </p:cNvSpPr>
          <p:nvPr>
            <p:ph type="body" sz="quarter" idx="11"/>
          </p:nvPr>
        </p:nvSpPr>
        <p:spPr/>
        <p:txBody>
          <a:bodyPr/>
          <a:lstStyle/>
          <a:p>
            <a:endParaRPr lang="es-CL"/>
          </a:p>
        </p:txBody>
      </p:sp>
      <p:sp>
        <p:nvSpPr>
          <p:cNvPr id="4" name="Slide Number Placeholder 3">
            <a:extLst>
              <a:ext uri="{FF2B5EF4-FFF2-40B4-BE49-F238E27FC236}">
                <a16:creationId xmlns:a16="http://schemas.microsoft.com/office/drawing/2014/main" id="{4FF51F09-29B6-C755-4E3F-766600B87A0F}"/>
              </a:ext>
            </a:extLst>
          </p:cNvPr>
          <p:cNvSpPr>
            <a:spLocks noGrp="1"/>
          </p:cNvSpPr>
          <p:nvPr>
            <p:ph type="sldNum" sz="quarter" idx="4"/>
          </p:nvPr>
        </p:nvSpPr>
        <p:spPr/>
        <p:txBody>
          <a:bodyPr/>
          <a:lstStyle/>
          <a:p>
            <a:fld id="{CEF48CEA-885D-5C4E-A5CD-C931F1E95D6A}" type="slidenum">
              <a:rPr lang="en-US" smtClean="0"/>
              <a:pPr/>
              <a:t>24</a:t>
            </a:fld>
            <a:endParaRPr lang="en-US"/>
          </a:p>
        </p:txBody>
      </p:sp>
    </p:spTree>
    <p:extLst>
      <p:ext uri="{BB962C8B-B14F-4D97-AF65-F5344CB8AC3E}">
        <p14:creationId xmlns:p14="http://schemas.microsoft.com/office/powerpoint/2010/main" val="26808556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15BE654-F4F9-79F4-4F90-6119A6BAEF9E}"/>
              </a:ext>
            </a:extLst>
          </p:cNvPr>
          <p:cNvSpPr>
            <a:spLocks noGrp="1"/>
          </p:cNvSpPr>
          <p:nvPr>
            <p:ph type="sldNum" sz="quarter" idx="4"/>
          </p:nvPr>
        </p:nvSpPr>
        <p:spPr/>
        <p:txBody>
          <a:bodyPr/>
          <a:lstStyle/>
          <a:p>
            <a:fld id="{CEF48CEA-885D-5C4E-A5CD-C931F1E95D6A}" type="slidenum">
              <a:rPr lang="en-US" smtClean="0"/>
              <a:pPr/>
              <a:t>25</a:t>
            </a:fld>
            <a:endParaRPr lang="en-US"/>
          </a:p>
        </p:txBody>
      </p:sp>
      <p:pic>
        <p:nvPicPr>
          <p:cNvPr id="7" name="Picture 6">
            <a:extLst>
              <a:ext uri="{FF2B5EF4-FFF2-40B4-BE49-F238E27FC236}">
                <a16:creationId xmlns:a16="http://schemas.microsoft.com/office/drawing/2014/main" id="{9F01F498-0C3F-0724-082D-20529FB33CF1}"/>
              </a:ext>
            </a:extLst>
          </p:cNvPr>
          <p:cNvPicPr>
            <a:picLocks noChangeAspect="1"/>
          </p:cNvPicPr>
          <p:nvPr/>
        </p:nvPicPr>
        <p:blipFill rotWithShape="1">
          <a:blip r:embed="rId2"/>
          <a:srcRect l="4020" r="3863"/>
          <a:stretch/>
        </p:blipFill>
        <p:spPr>
          <a:xfrm>
            <a:off x="0" y="204773"/>
            <a:ext cx="7116792" cy="5344271"/>
          </a:xfrm>
          <a:prstGeom prst="rect">
            <a:avLst/>
          </a:prstGeom>
        </p:spPr>
      </p:pic>
      <p:pic>
        <p:nvPicPr>
          <p:cNvPr id="9" name="Picture 8">
            <a:extLst>
              <a:ext uri="{FF2B5EF4-FFF2-40B4-BE49-F238E27FC236}">
                <a16:creationId xmlns:a16="http://schemas.microsoft.com/office/drawing/2014/main" id="{BE57F841-B2D5-DAAB-1AC6-12EDDAEB2C47}"/>
              </a:ext>
            </a:extLst>
          </p:cNvPr>
          <p:cNvPicPr>
            <a:picLocks noChangeAspect="1"/>
          </p:cNvPicPr>
          <p:nvPr/>
        </p:nvPicPr>
        <p:blipFill rotWithShape="1">
          <a:blip r:embed="rId3"/>
          <a:srcRect l="2522" r="3113"/>
          <a:stretch/>
        </p:blipFill>
        <p:spPr>
          <a:xfrm>
            <a:off x="7194433" y="592962"/>
            <a:ext cx="4839419" cy="3090518"/>
          </a:xfrm>
          <a:prstGeom prst="rect">
            <a:avLst/>
          </a:prstGeom>
        </p:spPr>
      </p:pic>
      <p:pic>
        <p:nvPicPr>
          <p:cNvPr id="11" name="Picture 10">
            <a:extLst>
              <a:ext uri="{FF2B5EF4-FFF2-40B4-BE49-F238E27FC236}">
                <a16:creationId xmlns:a16="http://schemas.microsoft.com/office/drawing/2014/main" id="{E6FD82F9-655B-28ED-4B0C-44D544F543F0}"/>
              </a:ext>
            </a:extLst>
          </p:cNvPr>
          <p:cNvPicPr>
            <a:picLocks noChangeAspect="1"/>
          </p:cNvPicPr>
          <p:nvPr/>
        </p:nvPicPr>
        <p:blipFill>
          <a:blip r:embed="rId4"/>
          <a:stretch>
            <a:fillRect/>
          </a:stretch>
        </p:blipFill>
        <p:spPr>
          <a:xfrm>
            <a:off x="7194433" y="3805953"/>
            <a:ext cx="4855753" cy="1743091"/>
          </a:xfrm>
          <a:prstGeom prst="rect">
            <a:avLst/>
          </a:prstGeom>
        </p:spPr>
      </p:pic>
      <p:sp>
        <p:nvSpPr>
          <p:cNvPr id="12" name="Rectangle 11">
            <a:extLst>
              <a:ext uri="{FF2B5EF4-FFF2-40B4-BE49-F238E27FC236}">
                <a16:creationId xmlns:a16="http://schemas.microsoft.com/office/drawing/2014/main" id="{3D294244-8825-C268-1351-D75902E52A7D}"/>
              </a:ext>
            </a:extLst>
          </p:cNvPr>
          <p:cNvSpPr/>
          <p:nvPr/>
        </p:nvSpPr>
        <p:spPr>
          <a:xfrm>
            <a:off x="7366958" y="5210355"/>
            <a:ext cx="1449238" cy="215660"/>
          </a:xfrm>
          <a:prstGeom prst="rect">
            <a:avLst/>
          </a:pr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1862195314"/>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CC38118-2724-2CE5-95A2-6D4B07F8F851}"/>
              </a:ext>
            </a:extLst>
          </p:cNvPr>
          <p:cNvSpPr>
            <a:spLocks noGrp="1"/>
          </p:cNvSpPr>
          <p:nvPr>
            <p:ph type="sldNum" sz="quarter" idx="4"/>
          </p:nvPr>
        </p:nvSpPr>
        <p:spPr/>
        <p:txBody>
          <a:bodyPr/>
          <a:lstStyle/>
          <a:p>
            <a:fld id="{CEF48CEA-885D-5C4E-A5CD-C931F1E95D6A}" type="slidenum">
              <a:rPr lang="en-US" smtClean="0"/>
              <a:pPr/>
              <a:t>26</a:t>
            </a:fld>
            <a:endParaRPr lang="en-US"/>
          </a:p>
        </p:txBody>
      </p:sp>
      <p:pic>
        <p:nvPicPr>
          <p:cNvPr id="9" name="Picture 8">
            <a:extLst>
              <a:ext uri="{FF2B5EF4-FFF2-40B4-BE49-F238E27FC236}">
                <a16:creationId xmlns:a16="http://schemas.microsoft.com/office/drawing/2014/main" id="{E035672F-B28E-CFAC-BCDE-A36D4F2AB692}"/>
              </a:ext>
            </a:extLst>
          </p:cNvPr>
          <p:cNvPicPr>
            <a:picLocks noChangeAspect="1"/>
          </p:cNvPicPr>
          <p:nvPr/>
        </p:nvPicPr>
        <p:blipFill>
          <a:blip r:embed="rId2"/>
          <a:stretch>
            <a:fillRect/>
          </a:stretch>
        </p:blipFill>
        <p:spPr>
          <a:xfrm>
            <a:off x="119066" y="149352"/>
            <a:ext cx="6778363" cy="5821680"/>
          </a:xfrm>
          <a:prstGeom prst="rect">
            <a:avLst/>
          </a:prstGeom>
        </p:spPr>
      </p:pic>
      <p:pic>
        <p:nvPicPr>
          <p:cNvPr id="11" name="Picture 10">
            <a:extLst>
              <a:ext uri="{FF2B5EF4-FFF2-40B4-BE49-F238E27FC236}">
                <a16:creationId xmlns:a16="http://schemas.microsoft.com/office/drawing/2014/main" id="{46062830-A566-1EE8-EED7-CA937CABF18B}"/>
              </a:ext>
            </a:extLst>
          </p:cNvPr>
          <p:cNvPicPr>
            <a:picLocks noChangeAspect="1"/>
          </p:cNvPicPr>
          <p:nvPr/>
        </p:nvPicPr>
        <p:blipFill rotWithShape="1">
          <a:blip r:embed="rId2"/>
          <a:srcRect t="65183" r="52495"/>
          <a:stretch/>
        </p:blipFill>
        <p:spPr>
          <a:xfrm>
            <a:off x="6964291" y="1452372"/>
            <a:ext cx="5108643" cy="3215640"/>
          </a:xfrm>
          <a:prstGeom prst="rect">
            <a:avLst/>
          </a:prstGeom>
          <a:ln w="38100">
            <a:solidFill>
              <a:srgbClr val="FFC000"/>
            </a:solidFill>
          </a:ln>
        </p:spPr>
      </p:pic>
      <p:sp>
        <p:nvSpPr>
          <p:cNvPr id="12" name="Rectangle 11">
            <a:extLst>
              <a:ext uri="{FF2B5EF4-FFF2-40B4-BE49-F238E27FC236}">
                <a16:creationId xmlns:a16="http://schemas.microsoft.com/office/drawing/2014/main" id="{0CC07EFD-6478-FFD6-CFA8-E6982B5FE890}"/>
              </a:ext>
            </a:extLst>
          </p:cNvPr>
          <p:cNvSpPr/>
          <p:nvPr/>
        </p:nvSpPr>
        <p:spPr>
          <a:xfrm>
            <a:off x="6964291" y="2505456"/>
            <a:ext cx="5108643" cy="749808"/>
          </a:xfrm>
          <a:prstGeom prst="rect">
            <a:avLst/>
          </a:prstGeom>
          <a:noFill/>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s-CL"/>
          </a:p>
        </p:txBody>
      </p:sp>
    </p:spTree>
    <p:extLst>
      <p:ext uri="{BB962C8B-B14F-4D97-AF65-F5344CB8AC3E}">
        <p14:creationId xmlns:p14="http://schemas.microsoft.com/office/powerpoint/2010/main" val="2293406866"/>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3ADF9-A917-FB52-36CD-3B46D01C49D2}"/>
              </a:ext>
            </a:extLst>
          </p:cNvPr>
          <p:cNvSpPr>
            <a:spLocks noGrp="1"/>
          </p:cNvSpPr>
          <p:nvPr>
            <p:ph type="title"/>
          </p:nvPr>
        </p:nvSpPr>
        <p:spPr/>
        <p:txBody>
          <a:bodyPr/>
          <a:lstStyle/>
          <a:p>
            <a:r>
              <a:rPr lang="es-CL" dirty="0"/>
              <a:t>Recursos</a:t>
            </a:r>
          </a:p>
        </p:txBody>
      </p:sp>
      <p:sp>
        <p:nvSpPr>
          <p:cNvPr id="3" name="Content Placeholder 2">
            <a:extLst>
              <a:ext uri="{FF2B5EF4-FFF2-40B4-BE49-F238E27FC236}">
                <a16:creationId xmlns:a16="http://schemas.microsoft.com/office/drawing/2014/main" id="{EF4C79CD-2A18-579F-0F7B-4C1E9173529D}"/>
              </a:ext>
            </a:extLst>
          </p:cNvPr>
          <p:cNvSpPr>
            <a:spLocks noGrp="1"/>
          </p:cNvSpPr>
          <p:nvPr>
            <p:ph sz="half" idx="1"/>
          </p:nvPr>
        </p:nvSpPr>
        <p:spPr>
          <a:xfrm>
            <a:off x="838199" y="1825625"/>
            <a:ext cx="10515599" cy="4107499"/>
          </a:xfrm>
        </p:spPr>
        <p:txBody>
          <a:bodyPr/>
          <a:lstStyle/>
          <a:p>
            <a:r>
              <a:rPr lang="es-CL" sz="1400" dirty="0"/>
              <a:t>Katie </a:t>
            </a:r>
            <a:r>
              <a:rPr lang="es-CL" sz="1400" dirty="0" err="1"/>
              <a:t>Harron</a:t>
            </a:r>
            <a:r>
              <a:rPr lang="es-CL" sz="1400" dirty="0"/>
              <a:t>. </a:t>
            </a:r>
            <a:r>
              <a:rPr lang="es-CL" sz="1400" dirty="0" err="1"/>
              <a:t>Introduction</a:t>
            </a:r>
            <a:r>
              <a:rPr lang="es-CL" sz="1400" dirty="0"/>
              <a:t> </a:t>
            </a:r>
            <a:r>
              <a:rPr lang="es-CL" sz="1400" dirty="0" err="1"/>
              <a:t>to</a:t>
            </a:r>
            <a:r>
              <a:rPr lang="es-CL" sz="1400" dirty="0"/>
              <a:t> Data </a:t>
            </a:r>
            <a:r>
              <a:rPr lang="es-CL" sz="1400" dirty="0" err="1"/>
              <a:t>Linkage</a:t>
            </a:r>
            <a:r>
              <a:rPr lang="es-CL" sz="1400" dirty="0"/>
              <a:t>. Administrative Data </a:t>
            </a:r>
            <a:r>
              <a:rPr lang="es-CL" sz="1400" dirty="0" err="1"/>
              <a:t>Research</a:t>
            </a:r>
            <a:r>
              <a:rPr lang="es-CL" sz="1400" dirty="0"/>
              <a:t> Network (ADRN) </a:t>
            </a:r>
            <a:r>
              <a:rPr lang="es-CL" sz="1400" dirty="0" err="1"/>
              <a:t>Publication</a:t>
            </a:r>
            <a:r>
              <a:rPr lang="es-CL" sz="1400" dirty="0"/>
              <a:t> - June 2016 Disponible en: </a:t>
            </a:r>
            <a:r>
              <a:rPr lang="es-CL" sz="1400" dirty="0">
                <a:hlinkClick r:id="rId2"/>
              </a:rPr>
              <a:t>https://files.stample.co/browserUpload/88c14df8-54dc-4ca5-b0ed-b82a7072c5c0</a:t>
            </a:r>
            <a:r>
              <a:rPr lang="es-CL" sz="1400" dirty="0"/>
              <a:t> </a:t>
            </a:r>
          </a:p>
          <a:p>
            <a:r>
              <a:rPr lang="es-CL" sz="1400" b="0" i="0" dirty="0" err="1">
                <a:solidFill>
                  <a:srgbClr val="212121"/>
                </a:solidFill>
                <a:effectLst/>
              </a:rPr>
              <a:t>Sayers</a:t>
            </a:r>
            <a:r>
              <a:rPr lang="es-CL" sz="1400" b="0" i="0" dirty="0">
                <a:solidFill>
                  <a:srgbClr val="212121"/>
                </a:solidFill>
                <a:effectLst/>
              </a:rPr>
              <a:t> A, Ben-</a:t>
            </a:r>
            <a:r>
              <a:rPr lang="es-CL" sz="1400" b="0" i="0" dirty="0" err="1">
                <a:solidFill>
                  <a:srgbClr val="212121"/>
                </a:solidFill>
                <a:effectLst/>
              </a:rPr>
              <a:t>Shlomo</a:t>
            </a:r>
            <a:r>
              <a:rPr lang="es-CL" sz="1400" b="0" i="0" dirty="0">
                <a:solidFill>
                  <a:srgbClr val="212121"/>
                </a:solidFill>
                <a:effectLst/>
              </a:rPr>
              <a:t> Y, Blom AW, Steele F. </a:t>
            </a:r>
            <a:r>
              <a:rPr lang="es-CL" sz="1400" b="0" i="0" dirty="0" err="1">
                <a:solidFill>
                  <a:srgbClr val="212121"/>
                </a:solidFill>
                <a:effectLst/>
              </a:rPr>
              <a:t>Probabilistic</a:t>
            </a:r>
            <a:r>
              <a:rPr lang="es-CL" sz="1400" b="0" i="0" dirty="0">
                <a:solidFill>
                  <a:srgbClr val="212121"/>
                </a:solidFill>
                <a:effectLst/>
              </a:rPr>
              <a:t> </a:t>
            </a:r>
            <a:r>
              <a:rPr lang="es-CL" sz="1400" b="0" i="0" dirty="0" err="1">
                <a:solidFill>
                  <a:srgbClr val="212121"/>
                </a:solidFill>
                <a:effectLst/>
              </a:rPr>
              <a:t>record</a:t>
            </a:r>
            <a:r>
              <a:rPr lang="es-CL" sz="1400" b="0" i="0" dirty="0">
                <a:solidFill>
                  <a:srgbClr val="212121"/>
                </a:solidFill>
                <a:effectLst/>
              </a:rPr>
              <a:t> </a:t>
            </a:r>
            <a:r>
              <a:rPr lang="es-CL" sz="1400" b="0" i="0" dirty="0" err="1">
                <a:solidFill>
                  <a:srgbClr val="212121"/>
                </a:solidFill>
                <a:effectLst/>
              </a:rPr>
              <a:t>linkage</a:t>
            </a:r>
            <a:r>
              <a:rPr lang="es-CL" sz="1400" b="0" i="0" dirty="0">
                <a:solidFill>
                  <a:srgbClr val="212121"/>
                </a:solidFill>
                <a:effectLst/>
              </a:rPr>
              <a:t>. </a:t>
            </a:r>
            <a:r>
              <a:rPr lang="es-CL" sz="1400" b="0" i="0" dirty="0" err="1">
                <a:solidFill>
                  <a:srgbClr val="212121"/>
                </a:solidFill>
                <a:effectLst/>
              </a:rPr>
              <a:t>Int</a:t>
            </a:r>
            <a:r>
              <a:rPr lang="es-CL" sz="1400" b="0" i="0" dirty="0">
                <a:solidFill>
                  <a:srgbClr val="212121"/>
                </a:solidFill>
                <a:effectLst/>
              </a:rPr>
              <a:t> J </a:t>
            </a:r>
            <a:r>
              <a:rPr lang="es-CL" sz="1400" b="0" i="0" dirty="0" err="1">
                <a:solidFill>
                  <a:srgbClr val="212121"/>
                </a:solidFill>
                <a:effectLst/>
              </a:rPr>
              <a:t>Epidemiol</a:t>
            </a:r>
            <a:r>
              <a:rPr lang="es-CL" sz="1400" b="0" i="0" dirty="0">
                <a:solidFill>
                  <a:srgbClr val="212121"/>
                </a:solidFill>
                <a:effectLst/>
              </a:rPr>
              <a:t>. 2016 Jun;45(3):954-64. </a:t>
            </a:r>
            <a:r>
              <a:rPr lang="es-CL" sz="1400" b="0" i="0" dirty="0" err="1">
                <a:solidFill>
                  <a:srgbClr val="212121"/>
                </a:solidFill>
                <a:effectLst/>
              </a:rPr>
              <a:t>doi</a:t>
            </a:r>
            <a:r>
              <a:rPr lang="es-CL" sz="1400" b="0" i="0" dirty="0">
                <a:solidFill>
                  <a:srgbClr val="212121"/>
                </a:solidFill>
                <a:effectLst/>
              </a:rPr>
              <a:t>: 10.1093/</a:t>
            </a:r>
            <a:r>
              <a:rPr lang="es-CL" sz="1400" b="0" i="0" dirty="0" err="1">
                <a:solidFill>
                  <a:srgbClr val="212121"/>
                </a:solidFill>
                <a:effectLst/>
              </a:rPr>
              <a:t>ije</a:t>
            </a:r>
            <a:r>
              <a:rPr lang="es-CL" sz="1400" b="0" i="0" dirty="0">
                <a:solidFill>
                  <a:srgbClr val="212121"/>
                </a:solidFill>
                <a:effectLst/>
              </a:rPr>
              <a:t>/dyv322. </a:t>
            </a:r>
            <a:r>
              <a:rPr lang="es-CL" sz="1400" b="0" i="0" dirty="0" err="1">
                <a:solidFill>
                  <a:srgbClr val="212121"/>
                </a:solidFill>
                <a:effectLst/>
              </a:rPr>
              <a:t>Epub</a:t>
            </a:r>
            <a:r>
              <a:rPr lang="es-CL" sz="1400" b="0" i="0" dirty="0">
                <a:solidFill>
                  <a:srgbClr val="212121"/>
                </a:solidFill>
                <a:effectLst/>
              </a:rPr>
              <a:t> 2015 </a:t>
            </a:r>
            <a:r>
              <a:rPr lang="es-CL" sz="1400" b="0" i="0" dirty="0" err="1">
                <a:solidFill>
                  <a:srgbClr val="212121"/>
                </a:solidFill>
                <a:effectLst/>
              </a:rPr>
              <a:t>Dec</a:t>
            </a:r>
            <a:r>
              <a:rPr lang="es-CL" sz="1400" b="0" i="0" dirty="0">
                <a:solidFill>
                  <a:srgbClr val="212121"/>
                </a:solidFill>
                <a:effectLst/>
              </a:rPr>
              <a:t> 20. PMID: 26686842; PMCID: PMC5005943. Disponible en: </a:t>
            </a:r>
            <a:r>
              <a:rPr lang="es-CL" sz="1400" b="0" i="0" dirty="0">
                <a:solidFill>
                  <a:srgbClr val="212121"/>
                </a:solidFill>
                <a:effectLst/>
                <a:hlinkClick r:id="rId3"/>
              </a:rPr>
              <a:t>https://www.ncbi.nlm.nih.gov/pmc/articles/PMC5005943/pdf/dyv322.pdf</a:t>
            </a:r>
            <a:r>
              <a:rPr lang="es-CL" sz="1400" b="0" i="0" dirty="0">
                <a:solidFill>
                  <a:srgbClr val="212121"/>
                </a:solidFill>
                <a:effectLst/>
              </a:rPr>
              <a:t> </a:t>
            </a:r>
          </a:p>
          <a:p>
            <a:r>
              <a:rPr lang="es-CL" sz="1400" dirty="0">
                <a:solidFill>
                  <a:srgbClr val="212121"/>
                </a:solidFill>
              </a:rPr>
              <a:t>Jan </a:t>
            </a:r>
            <a:r>
              <a:rPr lang="es-CL" sz="1400" dirty="0" err="1">
                <a:solidFill>
                  <a:srgbClr val="212121"/>
                </a:solidFill>
              </a:rPr>
              <a:t>var</a:t>
            </a:r>
            <a:r>
              <a:rPr lang="es-CL" sz="1400" dirty="0">
                <a:solidFill>
                  <a:srgbClr val="212121"/>
                </a:solidFill>
              </a:rPr>
              <a:t> </a:t>
            </a:r>
            <a:r>
              <a:rPr lang="es-CL" sz="1400" dirty="0" err="1">
                <a:solidFill>
                  <a:srgbClr val="212121"/>
                </a:solidFill>
              </a:rPr>
              <a:t>der</a:t>
            </a:r>
            <a:r>
              <a:rPr lang="es-CL" sz="1400" dirty="0">
                <a:solidFill>
                  <a:srgbClr val="212121"/>
                </a:solidFill>
              </a:rPr>
              <a:t> </a:t>
            </a:r>
            <a:r>
              <a:rPr lang="es-CL" sz="1400" dirty="0" err="1">
                <a:solidFill>
                  <a:srgbClr val="212121"/>
                </a:solidFill>
              </a:rPr>
              <a:t>Laan</a:t>
            </a:r>
            <a:r>
              <a:rPr lang="es-CL" sz="1400" dirty="0">
                <a:solidFill>
                  <a:srgbClr val="212121"/>
                </a:solidFill>
              </a:rPr>
              <a:t>. </a:t>
            </a:r>
            <a:r>
              <a:rPr lang="es-CL" sz="1400" dirty="0" err="1">
                <a:solidFill>
                  <a:srgbClr val="212121"/>
                </a:solidFill>
              </a:rPr>
              <a:t>Introduction</a:t>
            </a:r>
            <a:r>
              <a:rPr lang="es-CL" sz="1400" dirty="0">
                <a:solidFill>
                  <a:srgbClr val="212121"/>
                </a:solidFill>
              </a:rPr>
              <a:t> </a:t>
            </a:r>
            <a:r>
              <a:rPr lang="es-CL" sz="1400" dirty="0" err="1">
                <a:solidFill>
                  <a:srgbClr val="212121"/>
                </a:solidFill>
              </a:rPr>
              <a:t>to</a:t>
            </a:r>
            <a:r>
              <a:rPr lang="es-CL" sz="1400" dirty="0">
                <a:solidFill>
                  <a:srgbClr val="212121"/>
                </a:solidFill>
              </a:rPr>
              <a:t> reclin2. Disponible en: </a:t>
            </a:r>
            <a:r>
              <a:rPr lang="es-CL" sz="1400" dirty="0">
                <a:solidFill>
                  <a:srgbClr val="212121"/>
                </a:solidFill>
                <a:hlinkClick r:id="rId4"/>
              </a:rPr>
              <a:t>https://cran.r-project.org/web/packages/reclin2/vignettes/introduction.html</a:t>
            </a:r>
            <a:r>
              <a:rPr lang="es-CL" sz="1400" dirty="0">
                <a:solidFill>
                  <a:srgbClr val="212121"/>
                </a:solidFill>
              </a:rPr>
              <a:t> </a:t>
            </a:r>
          </a:p>
          <a:p>
            <a:r>
              <a:rPr lang="es-CL" sz="1400" dirty="0">
                <a:solidFill>
                  <a:srgbClr val="212121"/>
                </a:solidFill>
              </a:rPr>
              <a:t>uRos2021 – Tutorial: </a:t>
            </a:r>
            <a:r>
              <a:rPr lang="es-CL" sz="1400" dirty="0" err="1">
                <a:solidFill>
                  <a:srgbClr val="212121"/>
                </a:solidFill>
              </a:rPr>
              <a:t>Probabilistic</a:t>
            </a:r>
            <a:r>
              <a:rPr lang="es-CL" sz="1400" dirty="0">
                <a:solidFill>
                  <a:srgbClr val="212121"/>
                </a:solidFill>
              </a:rPr>
              <a:t> </a:t>
            </a:r>
            <a:r>
              <a:rPr lang="es-CL" sz="1400" dirty="0" err="1">
                <a:solidFill>
                  <a:srgbClr val="212121"/>
                </a:solidFill>
              </a:rPr>
              <a:t>record</a:t>
            </a:r>
            <a:r>
              <a:rPr lang="es-CL" sz="1400" dirty="0">
                <a:solidFill>
                  <a:srgbClr val="212121"/>
                </a:solidFill>
              </a:rPr>
              <a:t> </a:t>
            </a:r>
            <a:r>
              <a:rPr lang="es-CL" sz="1400" dirty="0" err="1">
                <a:solidFill>
                  <a:srgbClr val="212121"/>
                </a:solidFill>
              </a:rPr>
              <a:t>linkage</a:t>
            </a:r>
            <a:r>
              <a:rPr lang="es-CL" sz="1400" dirty="0">
                <a:solidFill>
                  <a:srgbClr val="212121"/>
                </a:solidFill>
              </a:rPr>
              <a:t> </a:t>
            </a:r>
            <a:r>
              <a:rPr lang="es-CL" sz="1400" dirty="0" err="1">
                <a:solidFill>
                  <a:srgbClr val="212121"/>
                </a:solidFill>
              </a:rPr>
              <a:t>using</a:t>
            </a:r>
            <a:r>
              <a:rPr lang="es-CL" sz="1400" dirty="0">
                <a:solidFill>
                  <a:srgbClr val="212121"/>
                </a:solidFill>
              </a:rPr>
              <a:t> </a:t>
            </a:r>
            <a:r>
              <a:rPr lang="es-CL" sz="1400" dirty="0" err="1">
                <a:solidFill>
                  <a:srgbClr val="212121"/>
                </a:solidFill>
              </a:rPr>
              <a:t>reclin</a:t>
            </a:r>
            <a:r>
              <a:rPr lang="es-CL" sz="1400" dirty="0">
                <a:solidFill>
                  <a:srgbClr val="212121"/>
                </a:solidFill>
              </a:rPr>
              <a:t> (Day 3 – sesión 2). Disponible en: </a:t>
            </a:r>
            <a:r>
              <a:rPr lang="es-CL" sz="1400" dirty="0">
                <a:solidFill>
                  <a:srgbClr val="212121"/>
                </a:solidFill>
                <a:hlinkClick r:id="rId5"/>
              </a:rPr>
              <a:t>https://www.youtube.com/live/zoaOeYSMWlM?si=lOd2gkEw-N9dJpIv</a:t>
            </a:r>
            <a:r>
              <a:rPr lang="es-CL" sz="1400" dirty="0">
                <a:solidFill>
                  <a:srgbClr val="212121"/>
                </a:solidFill>
              </a:rPr>
              <a:t> </a:t>
            </a:r>
            <a:endParaRPr lang="es-CL" sz="1400" dirty="0"/>
          </a:p>
        </p:txBody>
      </p:sp>
      <p:sp>
        <p:nvSpPr>
          <p:cNvPr id="5" name="Slide Number Placeholder 4">
            <a:extLst>
              <a:ext uri="{FF2B5EF4-FFF2-40B4-BE49-F238E27FC236}">
                <a16:creationId xmlns:a16="http://schemas.microsoft.com/office/drawing/2014/main" id="{05F03200-5538-A3A3-6890-A11892857B53}"/>
              </a:ext>
            </a:extLst>
          </p:cNvPr>
          <p:cNvSpPr>
            <a:spLocks noGrp="1"/>
          </p:cNvSpPr>
          <p:nvPr>
            <p:ph type="sldNum" sz="quarter" idx="4"/>
          </p:nvPr>
        </p:nvSpPr>
        <p:spPr/>
        <p:txBody>
          <a:bodyPr/>
          <a:lstStyle/>
          <a:p>
            <a:fld id="{CEF48CEA-885D-5C4E-A5CD-C931F1E95D6A}" type="slidenum">
              <a:rPr lang="en-US" smtClean="0"/>
              <a:pPr/>
              <a:t>27</a:t>
            </a:fld>
            <a:endParaRPr lang="en-US" dirty="0"/>
          </a:p>
        </p:txBody>
      </p:sp>
    </p:spTree>
    <p:extLst>
      <p:ext uri="{BB962C8B-B14F-4D97-AF65-F5344CB8AC3E}">
        <p14:creationId xmlns:p14="http://schemas.microsoft.com/office/powerpoint/2010/main" val="7963599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4A397-6070-7D43-09DF-99D2D2C612BF}"/>
              </a:ext>
            </a:extLst>
          </p:cNvPr>
          <p:cNvSpPr>
            <a:spLocks noGrp="1"/>
          </p:cNvSpPr>
          <p:nvPr>
            <p:ph type="title"/>
          </p:nvPr>
        </p:nvSpPr>
        <p:spPr/>
        <p:txBody>
          <a:bodyPr/>
          <a:lstStyle/>
          <a:p>
            <a:r>
              <a:rPr lang="es-CL"/>
              <a:t>Agenda</a:t>
            </a:r>
          </a:p>
        </p:txBody>
      </p:sp>
      <p:sp>
        <p:nvSpPr>
          <p:cNvPr id="3" name="Content Placeholder 2">
            <a:extLst>
              <a:ext uri="{FF2B5EF4-FFF2-40B4-BE49-F238E27FC236}">
                <a16:creationId xmlns:a16="http://schemas.microsoft.com/office/drawing/2014/main" id="{38854C1B-88F5-9ADD-F07F-064782858DC8}"/>
              </a:ext>
            </a:extLst>
          </p:cNvPr>
          <p:cNvSpPr>
            <a:spLocks noGrp="1"/>
          </p:cNvSpPr>
          <p:nvPr>
            <p:ph sz="half" idx="1"/>
          </p:nvPr>
        </p:nvSpPr>
        <p:spPr/>
        <p:txBody>
          <a:bodyPr/>
          <a:lstStyle/>
          <a:p>
            <a:r>
              <a:rPr lang="es-CL"/>
              <a:t>La tarea</a:t>
            </a:r>
          </a:p>
          <a:p>
            <a:r>
              <a:rPr lang="es-CL"/>
              <a:t>El problema</a:t>
            </a:r>
          </a:p>
          <a:p>
            <a:r>
              <a:rPr lang="es-CL"/>
              <a:t>Las soluciones</a:t>
            </a:r>
          </a:p>
          <a:p>
            <a:r>
              <a:rPr lang="es-CL" dirty="0"/>
              <a:t>Ejemplo</a:t>
            </a:r>
            <a:endParaRPr lang="es-CL"/>
          </a:p>
          <a:p>
            <a:endParaRPr lang="es-CL"/>
          </a:p>
        </p:txBody>
      </p:sp>
      <p:sp>
        <p:nvSpPr>
          <p:cNvPr id="4" name="Content Placeholder 3">
            <a:extLst>
              <a:ext uri="{FF2B5EF4-FFF2-40B4-BE49-F238E27FC236}">
                <a16:creationId xmlns:a16="http://schemas.microsoft.com/office/drawing/2014/main" id="{B20471E8-489D-784B-88DF-03499A80D6B7}"/>
              </a:ext>
            </a:extLst>
          </p:cNvPr>
          <p:cNvSpPr>
            <a:spLocks noGrp="1"/>
          </p:cNvSpPr>
          <p:nvPr>
            <p:ph sz="half" idx="2"/>
          </p:nvPr>
        </p:nvSpPr>
        <p:spPr/>
        <p:txBody>
          <a:bodyPr/>
          <a:lstStyle/>
          <a:p>
            <a:endParaRPr lang="es-CL"/>
          </a:p>
        </p:txBody>
      </p:sp>
      <p:sp>
        <p:nvSpPr>
          <p:cNvPr id="5" name="Slide Number Placeholder 4">
            <a:extLst>
              <a:ext uri="{FF2B5EF4-FFF2-40B4-BE49-F238E27FC236}">
                <a16:creationId xmlns:a16="http://schemas.microsoft.com/office/drawing/2014/main" id="{F71E3DA5-D463-DE91-5D76-ADB4ED999C75}"/>
              </a:ext>
            </a:extLst>
          </p:cNvPr>
          <p:cNvSpPr>
            <a:spLocks noGrp="1"/>
          </p:cNvSpPr>
          <p:nvPr>
            <p:ph type="sldNum" sz="quarter" idx="4"/>
          </p:nvPr>
        </p:nvSpPr>
        <p:spPr/>
        <p:txBody>
          <a:bodyPr/>
          <a:lstStyle/>
          <a:p>
            <a:fld id="{CEF48CEA-885D-5C4E-A5CD-C931F1E95D6A}" type="slidenum">
              <a:rPr lang="en-US" smtClean="0"/>
              <a:pPr/>
              <a:t>3</a:t>
            </a:fld>
            <a:endParaRPr lang="en-US"/>
          </a:p>
        </p:txBody>
      </p:sp>
    </p:spTree>
    <p:extLst>
      <p:ext uri="{BB962C8B-B14F-4D97-AF65-F5344CB8AC3E}">
        <p14:creationId xmlns:p14="http://schemas.microsoft.com/office/powerpoint/2010/main" val="37244399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C5F38-8A95-3ED4-BCA6-06EE3DCE66DA}"/>
              </a:ext>
            </a:extLst>
          </p:cNvPr>
          <p:cNvSpPr>
            <a:spLocks noGrp="1"/>
          </p:cNvSpPr>
          <p:nvPr>
            <p:ph type="title"/>
          </p:nvPr>
        </p:nvSpPr>
        <p:spPr/>
        <p:txBody>
          <a:bodyPr/>
          <a:lstStyle/>
          <a:p>
            <a:endParaRPr lang="es-CL"/>
          </a:p>
        </p:txBody>
      </p:sp>
      <p:sp>
        <p:nvSpPr>
          <p:cNvPr id="3" name="Content Placeholder 2">
            <a:extLst>
              <a:ext uri="{FF2B5EF4-FFF2-40B4-BE49-F238E27FC236}">
                <a16:creationId xmlns:a16="http://schemas.microsoft.com/office/drawing/2014/main" id="{61DF6C15-5F90-9646-E6DD-AACD2390191A}"/>
              </a:ext>
            </a:extLst>
          </p:cNvPr>
          <p:cNvSpPr>
            <a:spLocks noGrp="1"/>
          </p:cNvSpPr>
          <p:nvPr>
            <p:ph sz="half" idx="1"/>
          </p:nvPr>
        </p:nvSpPr>
        <p:spPr/>
        <p:txBody>
          <a:bodyPr/>
          <a:lstStyle/>
          <a:p>
            <a:endParaRPr lang="es-CL"/>
          </a:p>
        </p:txBody>
      </p:sp>
      <p:sp>
        <p:nvSpPr>
          <p:cNvPr id="4" name="Content Placeholder 3">
            <a:extLst>
              <a:ext uri="{FF2B5EF4-FFF2-40B4-BE49-F238E27FC236}">
                <a16:creationId xmlns:a16="http://schemas.microsoft.com/office/drawing/2014/main" id="{F6005566-79DC-1C5A-D965-C70A31D7BE67}"/>
              </a:ext>
            </a:extLst>
          </p:cNvPr>
          <p:cNvSpPr>
            <a:spLocks noGrp="1"/>
          </p:cNvSpPr>
          <p:nvPr>
            <p:ph sz="half" idx="2"/>
          </p:nvPr>
        </p:nvSpPr>
        <p:spPr/>
        <p:txBody>
          <a:bodyPr/>
          <a:lstStyle/>
          <a:p>
            <a:endParaRPr lang="es-CL"/>
          </a:p>
        </p:txBody>
      </p:sp>
      <p:sp>
        <p:nvSpPr>
          <p:cNvPr id="5" name="Slide Number Placeholder 4">
            <a:extLst>
              <a:ext uri="{FF2B5EF4-FFF2-40B4-BE49-F238E27FC236}">
                <a16:creationId xmlns:a16="http://schemas.microsoft.com/office/drawing/2014/main" id="{9B450227-6E3A-6BBE-4486-E12C2E9848EF}"/>
              </a:ext>
            </a:extLst>
          </p:cNvPr>
          <p:cNvSpPr>
            <a:spLocks noGrp="1"/>
          </p:cNvSpPr>
          <p:nvPr>
            <p:ph type="sldNum" sz="quarter" idx="4"/>
          </p:nvPr>
        </p:nvSpPr>
        <p:spPr/>
        <p:txBody>
          <a:bodyPr/>
          <a:lstStyle/>
          <a:p>
            <a:fld id="{CEF48CEA-885D-5C4E-A5CD-C931F1E95D6A}" type="slidenum">
              <a:rPr lang="en-US" smtClean="0"/>
              <a:pPr/>
              <a:t>4</a:t>
            </a:fld>
            <a:endParaRPr lang="en-US" dirty="0"/>
          </a:p>
        </p:txBody>
      </p:sp>
      <p:pic>
        <p:nvPicPr>
          <p:cNvPr id="7" name="Picture 6">
            <a:extLst>
              <a:ext uri="{FF2B5EF4-FFF2-40B4-BE49-F238E27FC236}">
                <a16:creationId xmlns:a16="http://schemas.microsoft.com/office/drawing/2014/main" id="{2A8E6504-FD47-D8A0-4296-3831D14982F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63531648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DC5B39D-1FED-E053-5492-8E32D1BF542A}"/>
              </a:ext>
            </a:extLst>
          </p:cNvPr>
          <p:cNvSpPr>
            <a:spLocks noGrp="1"/>
          </p:cNvSpPr>
          <p:nvPr>
            <p:ph type="body" sz="quarter" idx="10"/>
          </p:nvPr>
        </p:nvSpPr>
        <p:spPr/>
        <p:txBody>
          <a:bodyPr/>
          <a:lstStyle/>
          <a:p>
            <a:r>
              <a:rPr lang="es-CL"/>
              <a:t>La Tarea</a:t>
            </a:r>
          </a:p>
        </p:txBody>
      </p:sp>
      <p:sp>
        <p:nvSpPr>
          <p:cNvPr id="3" name="Text Placeholder 2">
            <a:extLst>
              <a:ext uri="{FF2B5EF4-FFF2-40B4-BE49-F238E27FC236}">
                <a16:creationId xmlns:a16="http://schemas.microsoft.com/office/drawing/2014/main" id="{5F8DBBC4-7DB4-BB03-8E6C-9774D18BFBE7}"/>
              </a:ext>
            </a:extLst>
          </p:cNvPr>
          <p:cNvSpPr>
            <a:spLocks noGrp="1"/>
          </p:cNvSpPr>
          <p:nvPr>
            <p:ph type="body" sz="quarter" idx="11"/>
          </p:nvPr>
        </p:nvSpPr>
        <p:spPr/>
        <p:txBody>
          <a:bodyPr/>
          <a:lstStyle/>
          <a:p>
            <a:endParaRPr lang="es-CL"/>
          </a:p>
        </p:txBody>
      </p:sp>
      <p:sp>
        <p:nvSpPr>
          <p:cNvPr id="4" name="Slide Number Placeholder 3">
            <a:extLst>
              <a:ext uri="{FF2B5EF4-FFF2-40B4-BE49-F238E27FC236}">
                <a16:creationId xmlns:a16="http://schemas.microsoft.com/office/drawing/2014/main" id="{4FF51F09-29B6-C755-4E3F-766600B87A0F}"/>
              </a:ext>
            </a:extLst>
          </p:cNvPr>
          <p:cNvSpPr>
            <a:spLocks noGrp="1"/>
          </p:cNvSpPr>
          <p:nvPr>
            <p:ph type="sldNum" sz="quarter" idx="4"/>
          </p:nvPr>
        </p:nvSpPr>
        <p:spPr/>
        <p:txBody>
          <a:bodyPr/>
          <a:lstStyle/>
          <a:p>
            <a:fld id="{CEF48CEA-885D-5C4E-A5CD-C931F1E95D6A}" type="slidenum">
              <a:rPr lang="en-US" smtClean="0"/>
              <a:pPr/>
              <a:t>5</a:t>
            </a:fld>
            <a:endParaRPr lang="en-US"/>
          </a:p>
        </p:txBody>
      </p:sp>
    </p:spTree>
    <p:extLst>
      <p:ext uri="{BB962C8B-B14F-4D97-AF65-F5344CB8AC3E}">
        <p14:creationId xmlns:p14="http://schemas.microsoft.com/office/powerpoint/2010/main" val="2760418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DA93A5C-6212-D010-2D2E-4FB61D762A21}"/>
              </a:ext>
            </a:extLst>
          </p:cNvPr>
          <p:cNvSpPr>
            <a:spLocks noGrp="1"/>
          </p:cNvSpPr>
          <p:nvPr>
            <p:ph type="sldNum" sz="quarter" idx="4"/>
          </p:nvPr>
        </p:nvSpPr>
        <p:spPr/>
        <p:txBody>
          <a:bodyPr/>
          <a:lstStyle/>
          <a:p>
            <a:fld id="{CEF48CEA-885D-5C4E-A5CD-C931F1E95D6A}" type="slidenum">
              <a:rPr lang="en-US" smtClean="0"/>
              <a:pPr/>
              <a:t>6</a:t>
            </a:fld>
            <a:endParaRPr lang="en-US"/>
          </a:p>
        </p:txBody>
      </p:sp>
      <p:sp>
        <p:nvSpPr>
          <p:cNvPr id="9" name="TextBox 8">
            <a:extLst>
              <a:ext uri="{FF2B5EF4-FFF2-40B4-BE49-F238E27FC236}">
                <a16:creationId xmlns:a16="http://schemas.microsoft.com/office/drawing/2014/main" id="{DF9F2C28-A366-0626-78D6-8BC915710766}"/>
              </a:ext>
            </a:extLst>
          </p:cNvPr>
          <p:cNvSpPr txBox="1"/>
          <p:nvPr/>
        </p:nvSpPr>
        <p:spPr>
          <a:xfrm>
            <a:off x="1298994" y="1887353"/>
            <a:ext cx="2656936" cy="646331"/>
          </a:xfrm>
          <a:prstGeom prst="rect">
            <a:avLst/>
          </a:prstGeom>
          <a:noFill/>
        </p:spPr>
        <p:txBody>
          <a:bodyPr wrap="square" rtlCol="0">
            <a:spAutoFit/>
          </a:bodyPr>
          <a:lstStyle/>
          <a:p>
            <a:pPr algn="ctr"/>
            <a:r>
              <a:rPr lang="es-CL" b="1"/>
              <a:t>Base A</a:t>
            </a:r>
          </a:p>
          <a:p>
            <a:pPr algn="ctr"/>
            <a:r>
              <a:rPr lang="es-CL"/>
              <a:t>(Registro civil)</a:t>
            </a:r>
          </a:p>
        </p:txBody>
      </p:sp>
      <p:sp>
        <p:nvSpPr>
          <p:cNvPr id="10" name="TextBox 9">
            <a:extLst>
              <a:ext uri="{FF2B5EF4-FFF2-40B4-BE49-F238E27FC236}">
                <a16:creationId xmlns:a16="http://schemas.microsoft.com/office/drawing/2014/main" id="{CF344699-76E1-F9C2-DCF8-3E71F76F9052}"/>
              </a:ext>
            </a:extLst>
          </p:cNvPr>
          <p:cNvSpPr txBox="1"/>
          <p:nvPr/>
        </p:nvSpPr>
        <p:spPr>
          <a:xfrm>
            <a:off x="7241517" y="1845722"/>
            <a:ext cx="2656936" cy="646331"/>
          </a:xfrm>
          <a:prstGeom prst="rect">
            <a:avLst/>
          </a:prstGeom>
          <a:noFill/>
        </p:spPr>
        <p:txBody>
          <a:bodyPr wrap="square" rtlCol="0">
            <a:spAutoFit/>
          </a:bodyPr>
          <a:lstStyle/>
          <a:p>
            <a:pPr algn="ctr"/>
            <a:r>
              <a:rPr lang="es-CL" b="1"/>
              <a:t>Base B</a:t>
            </a:r>
          </a:p>
          <a:p>
            <a:pPr algn="ctr"/>
            <a:r>
              <a:rPr lang="es-CL"/>
              <a:t>(</a:t>
            </a:r>
            <a:r>
              <a:rPr lang="es-CL" err="1"/>
              <a:t>RNVe</a:t>
            </a:r>
            <a:r>
              <a:rPr lang="es-CL"/>
              <a:t>)</a:t>
            </a:r>
          </a:p>
        </p:txBody>
      </p:sp>
      <p:graphicFrame>
        <p:nvGraphicFramePr>
          <p:cNvPr id="13" name="Content Placeholder 12">
            <a:extLst>
              <a:ext uri="{FF2B5EF4-FFF2-40B4-BE49-F238E27FC236}">
                <a16:creationId xmlns:a16="http://schemas.microsoft.com/office/drawing/2014/main" id="{63ADF3FF-BDA7-6337-AD6C-6D21D8216FE6}"/>
              </a:ext>
            </a:extLst>
          </p:cNvPr>
          <p:cNvGraphicFramePr>
            <a:graphicFrameLocks noGrp="1"/>
          </p:cNvGraphicFramePr>
          <p:nvPr>
            <p:ph sz="half" idx="1"/>
            <p:extLst>
              <p:ext uri="{D42A27DB-BD31-4B8C-83A1-F6EECF244321}">
                <p14:modId xmlns:p14="http://schemas.microsoft.com/office/powerpoint/2010/main" val="2089217917"/>
              </p:ext>
            </p:extLst>
          </p:nvPr>
        </p:nvGraphicFramePr>
        <p:xfrm>
          <a:off x="667828" y="2947059"/>
          <a:ext cx="3919268" cy="2225040"/>
        </p:xfrm>
        <a:graphic>
          <a:graphicData uri="http://schemas.openxmlformats.org/drawingml/2006/table">
            <a:tbl>
              <a:tblPr firstRow="1" bandRow="1">
                <a:tableStyleId>{5C22544A-7EE6-4342-B048-85BDC9FD1C3A}</a:tableStyleId>
              </a:tblPr>
              <a:tblGrid>
                <a:gridCol w="979817">
                  <a:extLst>
                    <a:ext uri="{9D8B030D-6E8A-4147-A177-3AD203B41FA5}">
                      <a16:colId xmlns:a16="http://schemas.microsoft.com/office/drawing/2014/main" val="3582758297"/>
                    </a:ext>
                  </a:extLst>
                </a:gridCol>
                <a:gridCol w="979817">
                  <a:extLst>
                    <a:ext uri="{9D8B030D-6E8A-4147-A177-3AD203B41FA5}">
                      <a16:colId xmlns:a16="http://schemas.microsoft.com/office/drawing/2014/main" val="303002293"/>
                    </a:ext>
                  </a:extLst>
                </a:gridCol>
                <a:gridCol w="979817">
                  <a:extLst>
                    <a:ext uri="{9D8B030D-6E8A-4147-A177-3AD203B41FA5}">
                      <a16:colId xmlns:a16="http://schemas.microsoft.com/office/drawing/2014/main" val="4243525341"/>
                    </a:ext>
                  </a:extLst>
                </a:gridCol>
                <a:gridCol w="979817">
                  <a:extLst>
                    <a:ext uri="{9D8B030D-6E8A-4147-A177-3AD203B41FA5}">
                      <a16:colId xmlns:a16="http://schemas.microsoft.com/office/drawing/2014/main" val="2686572181"/>
                    </a:ext>
                  </a:extLst>
                </a:gridCol>
              </a:tblGrid>
              <a:tr h="370840">
                <a:tc>
                  <a:txBody>
                    <a:bodyPr/>
                    <a:lstStyle/>
                    <a:p>
                      <a:pPr algn="ctr"/>
                      <a:r>
                        <a:rPr lang="es-CL" b="0"/>
                        <a:t>ID</a:t>
                      </a:r>
                    </a:p>
                  </a:txBody>
                  <a:tcPr/>
                </a:tc>
                <a:tc>
                  <a:txBody>
                    <a:bodyPr/>
                    <a:lstStyle/>
                    <a:p>
                      <a:pPr algn="ctr"/>
                      <a:r>
                        <a:rPr lang="es-CL" b="0"/>
                        <a:t>nombre</a:t>
                      </a:r>
                    </a:p>
                  </a:txBody>
                  <a:tcPr/>
                </a:tc>
                <a:tc>
                  <a:txBody>
                    <a:bodyPr/>
                    <a:lstStyle/>
                    <a:p>
                      <a:pPr algn="ctr"/>
                      <a:r>
                        <a:rPr lang="es-CL" b="0"/>
                        <a:t>apellido</a:t>
                      </a:r>
                    </a:p>
                  </a:txBody>
                  <a:tcPr/>
                </a:tc>
                <a:tc>
                  <a:txBody>
                    <a:bodyPr/>
                    <a:lstStyle/>
                    <a:p>
                      <a:pPr algn="ctr"/>
                      <a:r>
                        <a:rPr lang="es-CL" b="0"/>
                        <a:t>sexo</a:t>
                      </a:r>
                    </a:p>
                  </a:txBody>
                  <a:tcPr/>
                </a:tc>
                <a:extLst>
                  <a:ext uri="{0D108BD9-81ED-4DB2-BD59-A6C34878D82A}">
                    <a16:rowId xmlns:a16="http://schemas.microsoft.com/office/drawing/2014/main" val="2869891605"/>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285338018"/>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095412103"/>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138119854"/>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733508380"/>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709310320"/>
                  </a:ext>
                </a:extLst>
              </a:tr>
            </a:tbl>
          </a:graphicData>
        </a:graphic>
      </p:graphicFrame>
      <p:graphicFrame>
        <p:nvGraphicFramePr>
          <p:cNvPr id="14" name="Content Placeholder 12">
            <a:extLst>
              <a:ext uri="{FF2B5EF4-FFF2-40B4-BE49-F238E27FC236}">
                <a16:creationId xmlns:a16="http://schemas.microsoft.com/office/drawing/2014/main" id="{2660EBBE-058A-0BC8-A4AE-4B1EF4B1F6D3}"/>
              </a:ext>
            </a:extLst>
          </p:cNvPr>
          <p:cNvGraphicFramePr>
            <a:graphicFrameLocks/>
          </p:cNvGraphicFramePr>
          <p:nvPr>
            <p:extLst>
              <p:ext uri="{D42A27DB-BD31-4B8C-83A1-F6EECF244321}">
                <p14:modId xmlns:p14="http://schemas.microsoft.com/office/powerpoint/2010/main" val="1171383711"/>
              </p:ext>
            </p:extLst>
          </p:nvPr>
        </p:nvGraphicFramePr>
        <p:xfrm>
          <a:off x="5063707" y="2947059"/>
          <a:ext cx="6806240" cy="2225040"/>
        </p:xfrm>
        <a:graphic>
          <a:graphicData uri="http://schemas.openxmlformats.org/drawingml/2006/table">
            <a:tbl>
              <a:tblPr firstRow="1" bandRow="1">
                <a:tableStyleId>{21E4AEA4-8DFA-4A89-87EB-49C32662AFE0}</a:tableStyleId>
              </a:tblPr>
              <a:tblGrid>
                <a:gridCol w="972320">
                  <a:extLst>
                    <a:ext uri="{9D8B030D-6E8A-4147-A177-3AD203B41FA5}">
                      <a16:colId xmlns:a16="http://schemas.microsoft.com/office/drawing/2014/main" val="3582758297"/>
                    </a:ext>
                  </a:extLst>
                </a:gridCol>
                <a:gridCol w="972320">
                  <a:extLst>
                    <a:ext uri="{9D8B030D-6E8A-4147-A177-3AD203B41FA5}">
                      <a16:colId xmlns:a16="http://schemas.microsoft.com/office/drawing/2014/main" val="3074464264"/>
                    </a:ext>
                  </a:extLst>
                </a:gridCol>
                <a:gridCol w="972320">
                  <a:extLst>
                    <a:ext uri="{9D8B030D-6E8A-4147-A177-3AD203B41FA5}">
                      <a16:colId xmlns:a16="http://schemas.microsoft.com/office/drawing/2014/main" val="3655549524"/>
                    </a:ext>
                  </a:extLst>
                </a:gridCol>
                <a:gridCol w="972320">
                  <a:extLst>
                    <a:ext uri="{9D8B030D-6E8A-4147-A177-3AD203B41FA5}">
                      <a16:colId xmlns:a16="http://schemas.microsoft.com/office/drawing/2014/main" val="1509240723"/>
                    </a:ext>
                  </a:extLst>
                </a:gridCol>
                <a:gridCol w="972320">
                  <a:extLst>
                    <a:ext uri="{9D8B030D-6E8A-4147-A177-3AD203B41FA5}">
                      <a16:colId xmlns:a16="http://schemas.microsoft.com/office/drawing/2014/main" val="303002293"/>
                    </a:ext>
                  </a:extLst>
                </a:gridCol>
                <a:gridCol w="972320">
                  <a:extLst>
                    <a:ext uri="{9D8B030D-6E8A-4147-A177-3AD203B41FA5}">
                      <a16:colId xmlns:a16="http://schemas.microsoft.com/office/drawing/2014/main" val="4243525341"/>
                    </a:ext>
                  </a:extLst>
                </a:gridCol>
                <a:gridCol w="972320">
                  <a:extLst>
                    <a:ext uri="{9D8B030D-6E8A-4147-A177-3AD203B41FA5}">
                      <a16:colId xmlns:a16="http://schemas.microsoft.com/office/drawing/2014/main" val="2686572181"/>
                    </a:ext>
                  </a:extLst>
                </a:gridCol>
              </a:tblGrid>
              <a:tr h="370840">
                <a:tc>
                  <a:txBody>
                    <a:bodyPr/>
                    <a:lstStyle/>
                    <a:p>
                      <a:pPr algn="ctr"/>
                      <a:r>
                        <a:rPr lang="es-CL" b="0"/>
                        <a:t>ID</a:t>
                      </a:r>
                    </a:p>
                  </a:txBody>
                  <a:tcPr/>
                </a:tc>
                <a:tc>
                  <a:txBody>
                    <a:bodyPr/>
                    <a:lstStyle/>
                    <a:p>
                      <a:pPr algn="ctr"/>
                      <a:r>
                        <a:rPr lang="es-CL" b="0"/>
                        <a:t>nombre</a:t>
                      </a:r>
                    </a:p>
                  </a:txBody>
                  <a:tcPr/>
                </a:tc>
                <a:tc>
                  <a:txBody>
                    <a:bodyPr/>
                    <a:lstStyle/>
                    <a:p>
                      <a:pPr algn="ctr"/>
                      <a:r>
                        <a:rPr lang="es-CL" b="0"/>
                        <a:t>apellido</a:t>
                      </a:r>
                    </a:p>
                  </a:txBody>
                  <a:tcPr/>
                </a:tc>
                <a:tc>
                  <a:txBody>
                    <a:bodyPr/>
                    <a:lstStyle/>
                    <a:p>
                      <a:pPr algn="ctr"/>
                      <a:r>
                        <a:rPr lang="es-CL" b="0"/>
                        <a:t>sexo</a:t>
                      </a:r>
                    </a:p>
                  </a:txBody>
                  <a:tcPr/>
                </a:tc>
                <a:tc>
                  <a:txBody>
                    <a:bodyPr/>
                    <a:lstStyle/>
                    <a:p>
                      <a:pPr algn="ctr"/>
                      <a:r>
                        <a:rPr lang="es-CL" b="0" err="1"/>
                        <a:t>f_vac</a:t>
                      </a:r>
                      <a:endParaRPr lang="es-CL" b="0"/>
                    </a:p>
                  </a:txBody>
                  <a:tcPr/>
                </a:tc>
                <a:tc>
                  <a:txBody>
                    <a:bodyPr/>
                    <a:lstStyle/>
                    <a:p>
                      <a:pPr algn="ctr"/>
                      <a:r>
                        <a:rPr lang="es-CL" b="0"/>
                        <a:t>lote</a:t>
                      </a:r>
                    </a:p>
                  </a:txBody>
                  <a:tcPr/>
                </a:tc>
                <a:tc>
                  <a:txBody>
                    <a:bodyPr/>
                    <a:lstStyle/>
                    <a:p>
                      <a:pPr algn="ctr"/>
                      <a:r>
                        <a:rPr lang="es-CL" b="0"/>
                        <a:t>dosis</a:t>
                      </a:r>
                    </a:p>
                  </a:txBody>
                  <a:tcPr/>
                </a:tc>
                <a:extLst>
                  <a:ext uri="{0D108BD9-81ED-4DB2-BD59-A6C34878D82A}">
                    <a16:rowId xmlns:a16="http://schemas.microsoft.com/office/drawing/2014/main" val="2869891605"/>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285338018"/>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095412103"/>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138119854"/>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733508380"/>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709310320"/>
                  </a:ext>
                </a:extLst>
              </a:tr>
            </a:tbl>
          </a:graphicData>
        </a:graphic>
      </p:graphicFrame>
    </p:spTree>
    <p:extLst>
      <p:ext uri="{BB962C8B-B14F-4D97-AF65-F5344CB8AC3E}">
        <p14:creationId xmlns:p14="http://schemas.microsoft.com/office/powerpoint/2010/main" val="1255267998"/>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Content Placeholder 12">
            <a:extLst>
              <a:ext uri="{FF2B5EF4-FFF2-40B4-BE49-F238E27FC236}">
                <a16:creationId xmlns:a16="http://schemas.microsoft.com/office/drawing/2014/main" id="{2660EBBE-058A-0BC8-A4AE-4B1EF4B1F6D3}"/>
              </a:ext>
            </a:extLst>
          </p:cNvPr>
          <p:cNvGraphicFramePr>
            <a:graphicFrameLocks/>
          </p:cNvGraphicFramePr>
          <p:nvPr>
            <p:extLst>
              <p:ext uri="{D42A27DB-BD31-4B8C-83A1-F6EECF244321}">
                <p14:modId xmlns:p14="http://schemas.microsoft.com/office/powerpoint/2010/main" val="115752879"/>
              </p:ext>
            </p:extLst>
          </p:nvPr>
        </p:nvGraphicFramePr>
        <p:xfrm>
          <a:off x="2536185" y="2947059"/>
          <a:ext cx="6806240" cy="2225040"/>
        </p:xfrm>
        <a:graphic>
          <a:graphicData uri="http://schemas.openxmlformats.org/drawingml/2006/table">
            <a:tbl>
              <a:tblPr firstRow="1" bandRow="1">
                <a:tableStyleId>{21E4AEA4-8DFA-4A89-87EB-49C32662AFE0}</a:tableStyleId>
              </a:tblPr>
              <a:tblGrid>
                <a:gridCol w="972320">
                  <a:extLst>
                    <a:ext uri="{9D8B030D-6E8A-4147-A177-3AD203B41FA5}">
                      <a16:colId xmlns:a16="http://schemas.microsoft.com/office/drawing/2014/main" val="3582758297"/>
                    </a:ext>
                  </a:extLst>
                </a:gridCol>
                <a:gridCol w="972320">
                  <a:extLst>
                    <a:ext uri="{9D8B030D-6E8A-4147-A177-3AD203B41FA5}">
                      <a16:colId xmlns:a16="http://schemas.microsoft.com/office/drawing/2014/main" val="3074464264"/>
                    </a:ext>
                  </a:extLst>
                </a:gridCol>
                <a:gridCol w="972320">
                  <a:extLst>
                    <a:ext uri="{9D8B030D-6E8A-4147-A177-3AD203B41FA5}">
                      <a16:colId xmlns:a16="http://schemas.microsoft.com/office/drawing/2014/main" val="3655549524"/>
                    </a:ext>
                  </a:extLst>
                </a:gridCol>
                <a:gridCol w="972320">
                  <a:extLst>
                    <a:ext uri="{9D8B030D-6E8A-4147-A177-3AD203B41FA5}">
                      <a16:colId xmlns:a16="http://schemas.microsoft.com/office/drawing/2014/main" val="1509240723"/>
                    </a:ext>
                  </a:extLst>
                </a:gridCol>
                <a:gridCol w="972320">
                  <a:extLst>
                    <a:ext uri="{9D8B030D-6E8A-4147-A177-3AD203B41FA5}">
                      <a16:colId xmlns:a16="http://schemas.microsoft.com/office/drawing/2014/main" val="303002293"/>
                    </a:ext>
                  </a:extLst>
                </a:gridCol>
                <a:gridCol w="972320">
                  <a:extLst>
                    <a:ext uri="{9D8B030D-6E8A-4147-A177-3AD203B41FA5}">
                      <a16:colId xmlns:a16="http://schemas.microsoft.com/office/drawing/2014/main" val="4243525341"/>
                    </a:ext>
                  </a:extLst>
                </a:gridCol>
                <a:gridCol w="972320">
                  <a:extLst>
                    <a:ext uri="{9D8B030D-6E8A-4147-A177-3AD203B41FA5}">
                      <a16:colId xmlns:a16="http://schemas.microsoft.com/office/drawing/2014/main" val="2686572181"/>
                    </a:ext>
                  </a:extLst>
                </a:gridCol>
              </a:tblGrid>
              <a:tr h="370840">
                <a:tc>
                  <a:txBody>
                    <a:bodyPr/>
                    <a:lstStyle/>
                    <a:p>
                      <a:pPr algn="ctr"/>
                      <a:r>
                        <a:rPr lang="es-CL" b="0"/>
                        <a:t>ID</a:t>
                      </a:r>
                    </a:p>
                  </a:txBody>
                  <a:tcPr/>
                </a:tc>
                <a:tc>
                  <a:txBody>
                    <a:bodyPr/>
                    <a:lstStyle/>
                    <a:p>
                      <a:pPr algn="ctr"/>
                      <a:r>
                        <a:rPr lang="es-CL" b="0"/>
                        <a:t>nombre</a:t>
                      </a:r>
                    </a:p>
                  </a:txBody>
                  <a:tcPr/>
                </a:tc>
                <a:tc>
                  <a:txBody>
                    <a:bodyPr/>
                    <a:lstStyle/>
                    <a:p>
                      <a:pPr algn="ctr"/>
                      <a:r>
                        <a:rPr lang="es-CL" b="0"/>
                        <a:t>apellido</a:t>
                      </a:r>
                    </a:p>
                  </a:txBody>
                  <a:tcPr/>
                </a:tc>
                <a:tc>
                  <a:txBody>
                    <a:bodyPr/>
                    <a:lstStyle/>
                    <a:p>
                      <a:pPr algn="ctr"/>
                      <a:r>
                        <a:rPr lang="es-CL" b="0"/>
                        <a:t>sexo</a:t>
                      </a:r>
                    </a:p>
                  </a:txBody>
                  <a:tcPr/>
                </a:tc>
                <a:tc>
                  <a:txBody>
                    <a:bodyPr/>
                    <a:lstStyle/>
                    <a:p>
                      <a:pPr algn="ctr"/>
                      <a:r>
                        <a:rPr lang="es-CL" b="0" err="1"/>
                        <a:t>f_vac</a:t>
                      </a:r>
                      <a:endParaRPr lang="es-CL" b="0"/>
                    </a:p>
                  </a:txBody>
                  <a:tcPr/>
                </a:tc>
                <a:tc>
                  <a:txBody>
                    <a:bodyPr/>
                    <a:lstStyle/>
                    <a:p>
                      <a:pPr algn="ctr"/>
                      <a:r>
                        <a:rPr lang="es-CL" b="0"/>
                        <a:t>lote</a:t>
                      </a:r>
                    </a:p>
                  </a:txBody>
                  <a:tcPr/>
                </a:tc>
                <a:tc>
                  <a:txBody>
                    <a:bodyPr/>
                    <a:lstStyle/>
                    <a:p>
                      <a:pPr algn="ctr"/>
                      <a:r>
                        <a:rPr lang="es-CL" b="0"/>
                        <a:t>dosis</a:t>
                      </a:r>
                    </a:p>
                  </a:txBody>
                  <a:tcPr/>
                </a:tc>
                <a:extLst>
                  <a:ext uri="{0D108BD9-81ED-4DB2-BD59-A6C34878D82A}">
                    <a16:rowId xmlns:a16="http://schemas.microsoft.com/office/drawing/2014/main" val="2869891605"/>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285338018"/>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095412103"/>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138119854"/>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733508380"/>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709310320"/>
                  </a:ext>
                </a:extLst>
              </a:tr>
            </a:tbl>
          </a:graphicData>
        </a:graphic>
      </p:graphicFrame>
      <p:sp>
        <p:nvSpPr>
          <p:cNvPr id="5" name="Slide Number Placeholder 4">
            <a:extLst>
              <a:ext uri="{FF2B5EF4-FFF2-40B4-BE49-F238E27FC236}">
                <a16:creationId xmlns:a16="http://schemas.microsoft.com/office/drawing/2014/main" id="{4DA93A5C-6212-D010-2D2E-4FB61D762A21}"/>
              </a:ext>
            </a:extLst>
          </p:cNvPr>
          <p:cNvSpPr>
            <a:spLocks noGrp="1"/>
          </p:cNvSpPr>
          <p:nvPr>
            <p:ph type="sldNum" sz="quarter" idx="4"/>
          </p:nvPr>
        </p:nvSpPr>
        <p:spPr/>
        <p:txBody>
          <a:bodyPr/>
          <a:lstStyle/>
          <a:p>
            <a:fld id="{CEF48CEA-885D-5C4E-A5CD-C931F1E95D6A}" type="slidenum">
              <a:rPr lang="en-US" smtClean="0"/>
              <a:pPr/>
              <a:t>7</a:t>
            </a:fld>
            <a:endParaRPr lang="en-US"/>
          </a:p>
        </p:txBody>
      </p:sp>
      <p:sp>
        <p:nvSpPr>
          <p:cNvPr id="9" name="TextBox 8">
            <a:extLst>
              <a:ext uri="{FF2B5EF4-FFF2-40B4-BE49-F238E27FC236}">
                <a16:creationId xmlns:a16="http://schemas.microsoft.com/office/drawing/2014/main" id="{DF9F2C28-A366-0626-78D6-8BC915710766}"/>
              </a:ext>
            </a:extLst>
          </p:cNvPr>
          <p:cNvSpPr txBox="1"/>
          <p:nvPr/>
        </p:nvSpPr>
        <p:spPr>
          <a:xfrm>
            <a:off x="4767532" y="1921859"/>
            <a:ext cx="2656936" cy="646331"/>
          </a:xfrm>
          <a:prstGeom prst="rect">
            <a:avLst/>
          </a:prstGeom>
          <a:noFill/>
        </p:spPr>
        <p:txBody>
          <a:bodyPr wrap="square" rtlCol="0">
            <a:spAutoFit/>
          </a:bodyPr>
          <a:lstStyle/>
          <a:p>
            <a:pPr algn="ctr"/>
            <a:r>
              <a:rPr lang="es-CL" b="1"/>
              <a:t>Base C</a:t>
            </a:r>
          </a:p>
          <a:p>
            <a:pPr algn="ctr"/>
            <a:r>
              <a:rPr lang="es-CL"/>
              <a:t>(Registro civil + </a:t>
            </a:r>
            <a:r>
              <a:rPr lang="es-CL" err="1"/>
              <a:t>RNVe</a:t>
            </a:r>
            <a:r>
              <a:rPr lang="es-CL"/>
              <a:t>)</a:t>
            </a:r>
          </a:p>
        </p:txBody>
      </p:sp>
      <p:graphicFrame>
        <p:nvGraphicFramePr>
          <p:cNvPr id="13" name="Content Placeholder 12">
            <a:extLst>
              <a:ext uri="{FF2B5EF4-FFF2-40B4-BE49-F238E27FC236}">
                <a16:creationId xmlns:a16="http://schemas.microsoft.com/office/drawing/2014/main" id="{63ADF3FF-BDA7-6337-AD6C-6D21D8216FE6}"/>
              </a:ext>
            </a:extLst>
          </p:cNvPr>
          <p:cNvGraphicFramePr>
            <a:graphicFrameLocks noGrp="1"/>
          </p:cNvGraphicFramePr>
          <p:nvPr>
            <p:ph sz="half" idx="1"/>
            <p:extLst>
              <p:ext uri="{D42A27DB-BD31-4B8C-83A1-F6EECF244321}">
                <p14:modId xmlns:p14="http://schemas.microsoft.com/office/powerpoint/2010/main" val="2850388929"/>
              </p:ext>
            </p:extLst>
          </p:nvPr>
        </p:nvGraphicFramePr>
        <p:xfrm>
          <a:off x="2531130" y="2947059"/>
          <a:ext cx="3919268" cy="2225040"/>
        </p:xfrm>
        <a:graphic>
          <a:graphicData uri="http://schemas.openxmlformats.org/drawingml/2006/table">
            <a:tbl>
              <a:tblPr firstRow="1" bandRow="1">
                <a:tableStyleId>{5C22544A-7EE6-4342-B048-85BDC9FD1C3A}</a:tableStyleId>
              </a:tblPr>
              <a:tblGrid>
                <a:gridCol w="979817">
                  <a:extLst>
                    <a:ext uri="{9D8B030D-6E8A-4147-A177-3AD203B41FA5}">
                      <a16:colId xmlns:a16="http://schemas.microsoft.com/office/drawing/2014/main" val="3582758297"/>
                    </a:ext>
                  </a:extLst>
                </a:gridCol>
                <a:gridCol w="979817">
                  <a:extLst>
                    <a:ext uri="{9D8B030D-6E8A-4147-A177-3AD203B41FA5}">
                      <a16:colId xmlns:a16="http://schemas.microsoft.com/office/drawing/2014/main" val="303002293"/>
                    </a:ext>
                  </a:extLst>
                </a:gridCol>
                <a:gridCol w="979817">
                  <a:extLst>
                    <a:ext uri="{9D8B030D-6E8A-4147-A177-3AD203B41FA5}">
                      <a16:colId xmlns:a16="http://schemas.microsoft.com/office/drawing/2014/main" val="4243525341"/>
                    </a:ext>
                  </a:extLst>
                </a:gridCol>
                <a:gridCol w="979817">
                  <a:extLst>
                    <a:ext uri="{9D8B030D-6E8A-4147-A177-3AD203B41FA5}">
                      <a16:colId xmlns:a16="http://schemas.microsoft.com/office/drawing/2014/main" val="2686572181"/>
                    </a:ext>
                  </a:extLst>
                </a:gridCol>
              </a:tblGrid>
              <a:tr h="370840">
                <a:tc>
                  <a:txBody>
                    <a:bodyPr/>
                    <a:lstStyle/>
                    <a:p>
                      <a:pPr algn="ctr"/>
                      <a:r>
                        <a:rPr lang="es-CL" b="0"/>
                        <a:t>ID</a:t>
                      </a:r>
                    </a:p>
                  </a:txBody>
                  <a:tcPr/>
                </a:tc>
                <a:tc>
                  <a:txBody>
                    <a:bodyPr/>
                    <a:lstStyle/>
                    <a:p>
                      <a:pPr algn="ctr"/>
                      <a:r>
                        <a:rPr lang="es-CL" b="0"/>
                        <a:t>nombre</a:t>
                      </a:r>
                    </a:p>
                  </a:txBody>
                  <a:tcPr/>
                </a:tc>
                <a:tc>
                  <a:txBody>
                    <a:bodyPr/>
                    <a:lstStyle/>
                    <a:p>
                      <a:pPr algn="ctr"/>
                      <a:r>
                        <a:rPr lang="es-CL" b="0"/>
                        <a:t>apellido</a:t>
                      </a:r>
                    </a:p>
                  </a:txBody>
                  <a:tcPr/>
                </a:tc>
                <a:tc>
                  <a:txBody>
                    <a:bodyPr/>
                    <a:lstStyle/>
                    <a:p>
                      <a:pPr algn="ctr"/>
                      <a:r>
                        <a:rPr lang="es-CL" b="0"/>
                        <a:t>sexo</a:t>
                      </a:r>
                    </a:p>
                  </a:txBody>
                  <a:tcPr/>
                </a:tc>
                <a:extLst>
                  <a:ext uri="{0D108BD9-81ED-4DB2-BD59-A6C34878D82A}">
                    <a16:rowId xmlns:a16="http://schemas.microsoft.com/office/drawing/2014/main" val="2869891605"/>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285338018"/>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095412103"/>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138119854"/>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733508380"/>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709310320"/>
                  </a:ext>
                </a:extLst>
              </a:tr>
            </a:tbl>
          </a:graphicData>
        </a:graphic>
      </p:graphicFrame>
    </p:spTree>
    <p:extLst>
      <p:ext uri="{BB962C8B-B14F-4D97-AF65-F5344CB8AC3E}">
        <p14:creationId xmlns:p14="http://schemas.microsoft.com/office/powerpoint/2010/main" val="1562593489"/>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DC5B39D-1FED-E053-5492-8E32D1BF542A}"/>
              </a:ext>
            </a:extLst>
          </p:cNvPr>
          <p:cNvSpPr>
            <a:spLocks noGrp="1"/>
          </p:cNvSpPr>
          <p:nvPr>
            <p:ph type="body" sz="quarter" idx="10"/>
          </p:nvPr>
        </p:nvSpPr>
        <p:spPr/>
        <p:txBody>
          <a:bodyPr/>
          <a:lstStyle/>
          <a:p>
            <a:r>
              <a:rPr lang="es-CL"/>
              <a:t>El problema</a:t>
            </a:r>
          </a:p>
        </p:txBody>
      </p:sp>
      <p:sp>
        <p:nvSpPr>
          <p:cNvPr id="3" name="Text Placeholder 2">
            <a:extLst>
              <a:ext uri="{FF2B5EF4-FFF2-40B4-BE49-F238E27FC236}">
                <a16:creationId xmlns:a16="http://schemas.microsoft.com/office/drawing/2014/main" id="{5F8DBBC4-7DB4-BB03-8E6C-9774D18BFBE7}"/>
              </a:ext>
            </a:extLst>
          </p:cNvPr>
          <p:cNvSpPr>
            <a:spLocks noGrp="1"/>
          </p:cNvSpPr>
          <p:nvPr>
            <p:ph type="body" sz="quarter" idx="11"/>
          </p:nvPr>
        </p:nvSpPr>
        <p:spPr/>
        <p:txBody>
          <a:bodyPr/>
          <a:lstStyle/>
          <a:p>
            <a:endParaRPr lang="es-CL"/>
          </a:p>
        </p:txBody>
      </p:sp>
      <p:sp>
        <p:nvSpPr>
          <p:cNvPr id="4" name="Slide Number Placeholder 3">
            <a:extLst>
              <a:ext uri="{FF2B5EF4-FFF2-40B4-BE49-F238E27FC236}">
                <a16:creationId xmlns:a16="http://schemas.microsoft.com/office/drawing/2014/main" id="{4FF51F09-29B6-C755-4E3F-766600B87A0F}"/>
              </a:ext>
            </a:extLst>
          </p:cNvPr>
          <p:cNvSpPr>
            <a:spLocks noGrp="1"/>
          </p:cNvSpPr>
          <p:nvPr>
            <p:ph type="sldNum" sz="quarter" idx="4"/>
          </p:nvPr>
        </p:nvSpPr>
        <p:spPr/>
        <p:txBody>
          <a:bodyPr/>
          <a:lstStyle/>
          <a:p>
            <a:fld id="{CEF48CEA-885D-5C4E-A5CD-C931F1E95D6A}" type="slidenum">
              <a:rPr lang="en-US" smtClean="0"/>
              <a:pPr/>
              <a:t>8</a:t>
            </a:fld>
            <a:endParaRPr lang="en-US"/>
          </a:p>
        </p:txBody>
      </p:sp>
    </p:spTree>
    <p:extLst>
      <p:ext uri="{BB962C8B-B14F-4D97-AF65-F5344CB8AC3E}">
        <p14:creationId xmlns:p14="http://schemas.microsoft.com/office/powerpoint/2010/main" val="1458166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DA93A5C-6212-D010-2D2E-4FB61D762A21}"/>
              </a:ext>
            </a:extLst>
          </p:cNvPr>
          <p:cNvSpPr>
            <a:spLocks noGrp="1"/>
          </p:cNvSpPr>
          <p:nvPr>
            <p:ph type="sldNum" sz="quarter" idx="4"/>
          </p:nvPr>
        </p:nvSpPr>
        <p:spPr/>
        <p:txBody>
          <a:bodyPr/>
          <a:lstStyle/>
          <a:p>
            <a:fld id="{CEF48CEA-885D-5C4E-A5CD-C931F1E95D6A}" type="slidenum">
              <a:rPr lang="en-US" smtClean="0"/>
              <a:pPr/>
              <a:t>9</a:t>
            </a:fld>
            <a:endParaRPr lang="en-US"/>
          </a:p>
        </p:txBody>
      </p:sp>
      <p:sp>
        <p:nvSpPr>
          <p:cNvPr id="9" name="TextBox 8">
            <a:extLst>
              <a:ext uri="{FF2B5EF4-FFF2-40B4-BE49-F238E27FC236}">
                <a16:creationId xmlns:a16="http://schemas.microsoft.com/office/drawing/2014/main" id="{DF9F2C28-A366-0626-78D6-8BC915710766}"/>
              </a:ext>
            </a:extLst>
          </p:cNvPr>
          <p:cNvSpPr txBox="1"/>
          <p:nvPr/>
        </p:nvSpPr>
        <p:spPr>
          <a:xfrm>
            <a:off x="1298994" y="1887353"/>
            <a:ext cx="2656936" cy="646331"/>
          </a:xfrm>
          <a:prstGeom prst="rect">
            <a:avLst/>
          </a:prstGeom>
          <a:noFill/>
        </p:spPr>
        <p:txBody>
          <a:bodyPr wrap="square" rtlCol="0">
            <a:spAutoFit/>
          </a:bodyPr>
          <a:lstStyle/>
          <a:p>
            <a:pPr algn="ctr"/>
            <a:r>
              <a:rPr lang="es-CL" b="1"/>
              <a:t>Base A</a:t>
            </a:r>
          </a:p>
          <a:p>
            <a:pPr algn="ctr"/>
            <a:r>
              <a:rPr lang="es-CL"/>
              <a:t>(Registro civil)</a:t>
            </a:r>
          </a:p>
        </p:txBody>
      </p:sp>
      <p:sp>
        <p:nvSpPr>
          <p:cNvPr id="10" name="TextBox 9">
            <a:extLst>
              <a:ext uri="{FF2B5EF4-FFF2-40B4-BE49-F238E27FC236}">
                <a16:creationId xmlns:a16="http://schemas.microsoft.com/office/drawing/2014/main" id="{CF344699-76E1-F9C2-DCF8-3E71F76F9052}"/>
              </a:ext>
            </a:extLst>
          </p:cNvPr>
          <p:cNvSpPr txBox="1"/>
          <p:nvPr/>
        </p:nvSpPr>
        <p:spPr>
          <a:xfrm>
            <a:off x="7241517" y="1845722"/>
            <a:ext cx="2656936" cy="646331"/>
          </a:xfrm>
          <a:prstGeom prst="rect">
            <a:avLst/>
          </a:prstGeom>
          <a:noFill/>
        </p:spPr>
        <p:txBody>
          <a:bodyPr wrap="square" rtlCol="0">
            <a:spAutoFit/>
          </a:bodyPr>
          <a:lstStyle/>
          <a:p>
            <a:pPr algn="ctr"/>
            <a:r>
              <a:rPr lang="es-CL" b="1"/>
              <a:t>Base B</a:t>
            </a:r>
          </a:p>
          <a:p>
            <a:pPr algn="ctr"/>
            <a:r>
              <a:rPr lang="es-CL"/>
              <a:t>(</a:t>
            </a:r>
            <a:r>
              <a:rPr lang="es-CL" err="1"/>
              <a:t>RNVe</a:t>
            </a:r>
            <a:r>
              <a:rPr lang="es-CL"/>
              <a:t>)</a:t>
            </a:r>
          </a:p>
        </p:txBody>
      </p:sp>
      <p:graphicFrame>
        <p:nvGraphicFramePr>
          <p:cNvPr id="13" name="Content Placeholder 12">
            <a:extLst>
              <a:ext uri="{FF2B5EF4-FFF2-40B4-BE49-F238E27FC236}">
                <a16:creationId xmlns:a16="http://schemas.microsoft.com/office/drawing/2014/main" id="{63ADF3FF-BDA7-6337-AD6C-6D21D8216FE6}"/>
              </a:ext>
            </a:extLst>
          </p:cNvPr>
          <p:cNvGraphicFramePr>
            <a:graphicFrameLocks noGrp="1"/>
          </p:cNvGraphicFramePr>
          <p:nvPr>
            <p:ph sz="half" idx="1"/>
          </p:nvPr>
        </p:nvGraphicFramePr>
        <p:xfrm>
          <a:off x="667828" y="2947059"/>
          <a:ext cx="3919268" cy="2225040"/>
        </p:xfrm>
        <a:graphic>
          <a:graphicData uri="http://schemas.openxmlformats.org/drawingml/2006/table">
            <a:tbl>
              <a:tblPr firstRow="1" bandRow="1">
                <a:tableStyleId>{5C22544A-7EE6-4342-B048-85BDC9FD1C3A}</a:tableStyleId>
              </a:tblPr>
              <a:tblGrid>
                <a:gridCol w="979817">
                  <a:extLst>
                    <a:ext uri="{9D8B030D-6E8A-4147-A177-3AD203B41FA5}">
                      <a16:colId xmlns:a16="http://schemas.microsoft.com/office/drawing/2014/main" val="3582758297"/>
                    </a:ext>
                  </a:extLst>
                </a:gridCol>
                <a:gridCol w="979817">
                  <a:extLst>
                    <a:ext uri="{9D8B030D-6E8A-4147-A177-3AD203B41FA5}">
                      <a16:colId xmlns:a16="http://schemas.microsoft.com/office/drawing/2014/main" val="303002293"/>
                    </a:ext>
                  </a:extLst>
                </a:gridCol>
                <a:gridCol w="979817">
                  <a:extLst>
                    <a:ext uri="{9D8B030D-6E8A-4147-A177-3AD203B41FA5}">
                      <a16:colId xmlns:a16="http://schemas.microsoft.com/office/drawing/2014/main" val="4243525341"/>
                    </a:ext>
                  </a:extLst>
                </a:gridCol>
                <a:gridCol w="979817">
                  <a:extLst>
                    <a:ext uri="{9D8B030D-6E8A-4147-A177-3AD203B41FA5}">
                      <a16:colId xmlns:a16="http://schemas.microsoft.com/office/drawing/2014/main" val="2686572181"/>
                    </a:ext>
                  </a:extLst>
                </a:gridCol>
              </a:tblGrid>
              <a:tr h="370840">
                <a:tc>
                  <a:txBody>
                    <a:bodyPr/>
                    <a:lstStyle/>
                    <a:p>
                      <a:pPr algn="ctr"/>
                      <a:r>
                        <a:rPr lang="es-CL" b="0"/>
                        <a:t>ID</a:t>
                      </a:r>
                    </a:p>
                  </a:txBody>
                  <a:tcPr/>
                </a:tc>
                <a:tc>
                  <a:txBody>
                    <a:bodyPr/>
                    <a:lstStyle/>
                    <a:p>
                      <a:pPr algn="ctr"/>
                      <a:r>
                        <a:rPr lang="es-CL" b="0"/>
                        <a:t>nombre</a:t>
                      </a:r>
                    </a:p>
                  </a:txBody>
                  <a:tcPr/>
                </a:tc>
                <a:tc>
                  <a:txBody>
                    <a:bodyPr/>
                    <a:lstStyle/>
                    <a:p>
                      <a:pPr algn="ctr"/>
                      <a:r>
                        <a:rPr lang="es-CL" b="0"/>
                        <a:t>apellido</a:t>
                      </a:r>
                    </a:p>
                  </a:txBody>
                  <a:tcPr/>
                </a:tc>
                <a:tc>
                  <a:txBody>
                    <a:bodyPr/>
                    <a:lstStyle/>
                    <a:p>
                      <a:pPr algn="ctr"/>
                      <a:r>
                        <a:rPr lang="es-CL" b="0"/>
                        <a:t>sexo</a:t>
                      </a:r>
                    </a:p>
                  </a:txBody>
                  <a:tcPr/>
                </a:tc>
                <a:extLst>
                  <a:ext uri="{0D108BD9-81ED-4DB2-BD59-A6C34878D82A}">
                    <a16:rowId xmlns:a16="http://schemas.microsoft.com/office/drawing/2014/main" val="2869891605"/>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285338018"/>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095412103"/>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138119854"/>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733508380"/>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709310320"/>
                  </a:ext>
                </a:extLst>
              </a:tr>
            </a:tbl>
          </a:graphicData>
        </a:graphic>
      </p:graphicFrame>
      <p:graphicFrame>
        <p:nvGraphicFramePr>
          <p:cNvPr id="14" name="Content Placeholder 12">
            <a:extLst>
              <a:ext uri="{FF2B5EF4-FFF2-40B4-BE49-F238E27FC236}">
                <a16:creationId xmlns:a16="http://schemas.microsoft.com/office/drawing/2014/main" id="{2660EBBE-058A-0BC8-A4AE-4B1EF4B1F6D3}"/>
              </a:ext>
            </a:extLst>
          </p:cNvPr>
          <p:cNvGraphicFramePr>
            <a:graphicFrameLocks/>
          </p:cNvGraphicFramePr>
          <p:nvPr/>
        </p:nvGraphicFramePr>
        <p:xfrm>
          <a:off x="5063707" y="2947059"/>
          <a:ext cx="6806240" cy="2225040"/>
        </p:xfrm>
        <a:graphic>
          <a:graphicData uri="http://schemas.openxmlformats.org/drawingml/2006/table">
            <a:tbl>
              <a:tblPr firstRow="1" bandRow="1">
                <a:tableStyleId>{21E4AEA4-8DFA-4A89-87EB-49C32662AFE0}</a:tableStyleId>
              </a:tblPr>
              <a:tblGrid>
                <a:gridCol w="972320">
                  <a:extLst>
                    <a:ext uri="{9D8B030D-6E8A-4147-A177-3AD203B41FA5}">
                      <a16:colId xmlns:a16="http://schemas.microsoft.com/office/drawing/2014/main" val="3582758297"/>
                    </a:ext>
                  </a:extLst>
                </a:gridCol>
                <a:gridCol w="972320">
                  <a:extLst>
                    <a:ext uri="{9D8B030D-6E8A-4147-A177-3AD203B41FA5}">
                      <a16:colId xmlns:a16="http://schemas.microsoft.com/office/drawing/2014/main" val="3074464264"/>
                    </a:ext>
                  </a:extLst>
                </a:gridCol>
                <a:gridCol w="972320">
                  <a:extLst>
                    <a:ext uri="{9D8B030D-6E8A-4147-A177-3AD203B41FA5}">
                      <a16:colId xmlns:a16="http://schemas.microsoft.com/office/drawing/2014/main" val="3655549524"/>
                    </a:ext>
                  </a:extLst>
                </a:gridCol>
                <a:gridCol w="972320">
                  <a:extLst>
                    <a:ext uri="{9D8B030D-6E8A-4147-A177-3AD203B41FA5}">
                      <a16:colId xmlns:a16="http://schemas.microsoft.com/office/drawing/2014/main" val="1509240723"/>
                    </a:ext>
                  </a:extLst>
                </a:gridCol>
                <a:gridCol w="972320">
                  <a:extLst>
                    <a:ext uri="{9D8B030D-6E8A-4147-A177-3AD203B41FA5}">
                      <a16:colId xmlns:a16="http://schemas.microsoft.com/office/drawing/2014/main" val="303002293"/>
                    </a:ext>
                  </a:extLst>
                </a:gridCol>
                <a:gridCol w="972320">
                  <a:extLst>
                    <a:ext uri="{9D8B030D-6E8A-4147-A177-3AD203B41FA5}">
                      <a16:colId xmlns:a16="http://schemas.microsoft.com/office/drawing/2014/main" val="4243525341"/>
                    </a:ext>
                  </a:extLst>
                </a:gridCol>
                <a:gridCol w="972320">
                  <a:extLst>
                    <a:ext uri="{9D8B030D-6E8A-4147-A177-3AD203B41FA5}">
                      <a16:colId xmlns:a16="http://schemas.microsoft.com/office/drawing/2014/main" val="2686572181"/>
                    </a:ext>
                  </a:extLst>
                </a:gridCol>
              </a:tblGrid>
              <a:tr h="370840">
                <a:tc>
                  <a:txBody>
                    <a:bodyPr/>
                    <a:lstStyle/>
                    <a:p>
                      <a:pPr algn="ctr"/>
                      <a:r>
                        <a:rPr lang="es-CL" b="0"/>
                        <a:t>ID</a:t>
                      </a:r>
                    </a:p>
                  </a:txBody>
                  <a:tcPr/>
                </a:tc>
                <a:tc>
                  <a:txBody>
                    <a:bodyPr/>
                    <a:lstStyle/>
                    <a:p>
                      <a:pPr algn="ctr"/>
                      <a:r>
                        <a:rPr lang="es-CL" b="0"/>
                        <a:t>nombre</a:t>
                      </a:r>
                    </a:p>
                  </a:txBody>
                  <a:tcPr/>
                </a:tc>
                <a:tc>
                  <a:txBody>
                    <a:bodyPr/>
                    <a:lstStyle/>
                    <a:p>
                      <a:pPr algn="ctr"/>
                      <a:r>
                        <a:rPr lang="es-CL" b="0"/>
                        <a:t>apellido</a:t>
                      </a:r>
                    </a:p>
                  </a:txBody>
                  <a:tcPr/>
                </a:tc>
                <a:tc>
                  <a:txBody>
                    <a:bodyPr/>
                    <a:lstStyle/>
                    <a:p>
                      <a:pPr algn="ctr"/>
                      <a:r>
                        <a:rPr lang="es-CL" b="0"/>
                        <a:t>sexo</a:t>
                      </a:r>
                    </a:p>
                  </a:txBody>
                  <a:tcPr/>
                </a:tc>
                <a:tc>
                  <a:txBody>
                    <a:bodyPr/>
                    <a:lstStyle/>
                    <a:p>
                      <a:pPr algn="ctr"/>
                      <a:r>
                        <a:rPr lang="es-CL" b="0" err="1"/>
                        <a:t>f_vac</a:t>
                      </a:r>
                      <a:endParaRPr lang="es-CL" b="0"/>
                    </a:p>
                  </a:txBody>
                  <a:tcPr/>
                </a:tc>
                <a:tc>
                  <a:txBody>
                    <a:bodyPr/>
                    <a:lstStyle/>
                    <a:p>
                      <a:pPr algn="ctr"/>
                      <a:r>
                        <a:rPr lang="es-CL" b="0"/>
                        <a:t>lote</a:t>
                      </a:r>
                    </a:p>
                  </a:txBody>
                  <a:tcPr/>
                </a:tc>
                <a:tc>
                  <a:txBody>
                    <a:bodyPr/>
                    <a:lstStyle/>
                    <a:p>
                      <a:pPr algn="ctr"/>
                      <a:r>
                        <a:rPr lang="es-CL" b="0"/>
                        <a:t>dosis</a:t>
                      </a:r>
                    </a:p>
                  </a:txBody>
                  <a:tcPr/>
                </a:tc>
                <a:extLst>
                  <a:ext uri="{0D108BD9-81ED-4DB2-BD59-A6C34878D82A}">
                    <a16:rowId xmlns:a16="http://schemas.microsoft.com/office/drawing/2014/main" val="2869891605"/>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285338018"/>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095412103"/>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138119854"/>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2733508380"/>
                  </a:ext>
                </a:extLst>
              </a:tr>
              <a:tr h="370840">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tc>
                  <a:txBody>
                    <a:bodyPr/>
                    <a:lstStyle/>
                    <a:p>
                      <a:endParaRPr lang="es-CL"/>
                    </a:p>
                  </a:txBody>
                  <a:tcPr/>
                </a:tc>
                <a:extLst>
                  <a:ext uri="{0D108BD9-81ED-4DB2-BD59-A6C34878D82A}">
                    <a16:rowId xmlns:a16="http://schemas.microsoft.com/office/drawing/2014/main" val="1709310320"/>
                  </a:ext>
                </a:extLst>
              </a:tr>
            </a:tbl>
          </a:graphicData>
        </a:graphic>
      </p:graphicFrame>
    </p:spTree>
    <p:extLst>
      <p:ext uri="{BB962C8B-B14F-4D97-AF65-F5344CB8AC3E}">
        <p14:creationId xmlns:p14="http://schemas.microsoft.com/office/powerpoint/2010/main" val="2434317496"/>
      </p:ext>
    </p:extLst>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HO_SlideMaster.potx" id="{4D86ECF3-808A-584D-BB03-8E1EA99BAF5A}" vid="{CDFCA2A7-F242-BC42-8EB4-1179C20D9AC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AssessmentDone xmlns="4989f34c-53b6-4c13-92d3-20e963bdea15" xsi:nil="true"/>
    <h4d5a6f5320548c887a9ca0b433eca60 xmlns="4989f34c-53b6-4c13-92d3-20e963bdea15">
      <Terms xmlns="http://schemas.microsoft.com/office/infopath/2007/PartnerControls"/>
    </h4d5a6f5320548c887a9ca0b433eca60>
    <SectionDone xmlns="4989f34c-53b6-4c13-92d3-20e963bdea15" xsi:nil="true"/>
    <lcf76f155ced4ddcb4097134ff3c332f xmlns="4989f34c-53b6-4c13-92d3-20e963bdea15">
      <Terms xmlns="http://schemas.microsoft.com/office/infopath/2007/PartnerControls"/>
    </lcf76f155ced4ddcb4097134ff3c332f>
    <TaxCatchAll xmlns="63f513c6-35fa-4931-8c50-b609e7189350" xsi:nil="true"/>
    <SharedWithUsers xmlns="63f513c6-35fa-4931-8c50-b609e7189350">
      <UserInfo>
        <DisplayName>Alvarez,  Dan (OS-)</DisplayName>
        <AccountId>38</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8ECBC918D5D1D48BC253772FA4A2A2A" ma:contentTypeVersion="22" ma:contentTypeDescription="Create a new document." ma:contentTypeScope="" ma:versionID="3bc5fc8ce9af08f171c5473651c8b843">
  <xsd:schema xmlns:xsd="http://www.w3.org/2001/XMLSchema" xmlns:xs="http://www.w3.org/2001/XMLSchema" xmlns:p="http://schemas.microsoft.com/office/2006/metadata/properties" xmlns:ns2="4989f34c-53b6-4c13-92d3-20e963bdea15" xmlns:ns3="63f513c6-35fa-4931-8c50-b609e7189350" targetNamespace="http://schemas.microsoft.com/office/2006/metadata/properties" ma:root="true" ma:fieldsID="e50e0dc527af8123b5da5903c8a1dcba" ns2:_="" ns3:_="">
    <xsd:import namespace="4989f34c-53b6-4c13-92d3-20e963bdea15"/>
    <xsd:import namespace="63f513c6-35fa-4931-8c50-b609e7189350"/>
    <xsd:element name="properties">
      <xsd:complexType>
        <xsd:sequence>
          <xsd:element name="documentManagement">
            <xsd:complexType>
              <xsd:all>
                <xsd:element ref="ns2:SectionDone" minOccurs="0"/>
                <xsd:element ref="ns2:AssessmentDone" minOccurs="0"/>
                <xsd:element ref="ns3:SharedWithUsers" minOccurs="0"/>
                <xsd:element ref="ns3:SharedWithDetails" minOccurs="0"/>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h4d5a6f5320548c887a9ca0b433eca60"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989f34c-53b6-4c13-92d3-20e963bdea15" elementFormDefault="qualified">
    <xsd:import namespace="http://schemas.microsoft.com/office/2006/documentManagement/types"/>
    <xsd:import namespace="http://schemas.microsoft.com/office/infopath/2007/PartnerControls"/>
    <xsd:element name="SectionDone" ma:index="2" nillable="true" ma:displayName="Section Done" ma:description="If section is complete select it" ma:internalName="SectionDone" ma:readOnly="false">
      <xsd:complexType>
        <xsd:complexContent>
          <xsd:extension base="dms:MultiChoice">
            <xsd:sequence>
              <xsd:element name="Value" maxOccurs="unbounded" minOccurs="0" nillable="true">
                <xsd:simpleType>
                  <xsd:restriction base="dms:Choice">
                    <xsd:enumeration value="Regulatory preparedness"/>
                    <xsd:enumeration value="Planning, coordination and service delivery"/>
                    <xsd:enumeration value="Costing and funding"/>
                    <xsd:enumeration value="Demand generation"/>
                    <xsd:enumeration value="Vaccine safety"/>
                    <xsd:enumeration value="Monitoring and evaluation"/>
                    <xsd:enumeration value="COVID-19 surveillance"/>
                  </xsd:restriction>
                </xsd:simpleType>
              </xsd:element>
            </xsd:sequence>
          </xsd:extension>
        </xsd:complexContent>
      </xsd:complexType>
    </xsd:element>
    <xsd:element name="AssessmentDone" ma:index="4" nillable="true" ma:displayName="Assessment Done" ma:description="All sections of the assessment are completed " ma:format="Dropdown" ma:internalName="AssessmentDone" ma:readOnly="false">
      <xsd:simpleType>
        <xsd:restriction base="dms:Choice">
          <xsd:enumeration value="Yes"/>
          <xsd:enumeration value="No"/>
        </xsd:restriction>
      </xsd:simpleType>
    </xsd:element>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c0f44cca-6aff-4d49-827c-e4b3bc2e3f13"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h4d5a6f5320548c887a9ca0b433eca60" ma:index="19" nillable="true" ma:taxonomy="true" ma:internalName="h4d5a6f5320548c887a9ca0b433eca60" ma:taxonomyFieldName="PAHO_x0020_Keyword" ma:displayName="PAHO Keyword" ma:default="" ma:fieldId="{14d5a6f5-3205-48c8-87a9-ca0b433eca60}" ma:taxonomyMulti="true" ma:sspId="c0f44cca-6aff-4d49-827c-e4b3bc2e3f13" ma:termSetId="e04e7722-c50b-42ac-a63e-7080933752e3" ma:anchorId="00000000-0000-0000-0000-000000000000"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Location" ma:index="26" nillable="true" ma:displayName="Location" ma:descrip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3f513c6-35fa-4931-8c50-b609e7189350"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3" nillable="true" ma:displayName="Taxonomy Catch All Column" ma:hidden="true" ma:list="{a80af661-029a-40cf-a2a9-9c503a883a50}" ma:internalName="TaxCatchAll" ma:showField="CatchAllData" ma:web="63f513c6-35fa-4931-8c50-b609e718935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0"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1DFB87B-ED8C-4605-BB6D-4865ABBA003D}">
  <ds:schemaRefs>
    <ds:schemaRef ds:uri="http://schemas.microsoft.com/office/2006/metadata/properties"/>
    <ds:schemaRef ds:uri="63f513c6-35fa-4931-8c50-b609e7189350"/>
    <ds:schemaRef ds:uri="http://schemas.microsoft.com/office/2006/documentManagement/types"/>
    <ds:schemaRef ds:uri="http://www.w3.org/XML/1998/namespace"/>
    <ds:schemaRef ds:uri="http://purl.org/dc/elements/1.1/"/>
    <ds:schemaRef ds:uri="http://schemas.openxmlformats.org/package/2006/metadata/core-properties"/>
    <ds:schemaRef ds:uri="http://purl.org/dc/terms/"/>
    <ds:schemaRef ds:uri="http://purl.org/dc/dcmitype/"/>
    <ds:schemaRef ds:uri="http://schemas.microsoft.com/office/infopath/2007/PartnerControls"/>
    <ds:schemaRef ds:uri="4989f34c-53b6-4c13-92d3-20e963bdea15"/>
  </ds:schemaRefs>
</ds:datastoreItem>
</file>

<file path=customXml/itemProps2.xml><?xml version="1.0" encoding="utf-8"?>
<ds:datastoreItem xmlns:ds="http://schemas.openxmlformats.org/officeDocument/2006/customXml" ds:itemID="{D3019BA0-7C08-45D7-80CF-0FFFCBF96409}">
  <ds:schemaRefs>
    <ds:schemaRef ds:uri="http://schemas.microsoft.com/sharepoint/v3/contenttype/forms"/>
  </ds:schemaRefs>
</ds:datastoreItem>
</file>

<file path=customXml/itemProps3.xml><?xml version="1.0" encoding="utf-8"?>
<ds:datastoreItem xmlns:ds="http://schemas.openxmlformats.org/officeDocument/2006/customXml" ds:itemID="{362040BF-3E39-4DD7-A4CD-5C03F388E5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989f34c-53b6-4c13-92d3-20e963bdea15"/>
    <ds:schemaRef ds:uri="63f513c6-35fa-4931-8c50-b609e718935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1399</TotalTime>
  <Words>921</Words>
  <Application>Microsoft Office PowerPoint</Application>
  <PresentationFormat>Widescreen</PresentationFormat>
  <Paragraphs>180</Paragraphs>
  <Slides>27</Slides>
  <Notes>1</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Arial Black</vt:lpstr>
      <vt:lpstr>Calibri</vt:lpstr>
      <vt:lpstr>Calibri Light</vt:lpstr>
      <vt:lpstr>Calibri Regular</vt:lpstr>
      <vt:lpstr>Google Sans</vt:lpstr>
      <vt:lpstr>Office Theme</vt:lpstr>
      <vt:lpstr>PowerPoint Presentation</vt:lpstr>
      <vt:lpstr>PowerPoint Presentation</vt:lpstr>
      <vt:lpstr>Agenda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Pareamiento</vt:lpstr>
      <vt:lpstr>Pareamiento</vt:lpstr>
      <vt:lpstr>Pareamiento determinístico</vt:lpstr>
      <vt:lpstr>Pareamiento probabilístico</vt:lpstr>
      <vt:lpstr>PowerPoint Presentation</vt:lpstr>
      <vt:lpstr>PowerPoint Presentation</vt:lpstr>
      <vt:lpstr>Pareamiento probabilístico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Recursos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Herrera, Mr. Vladimir (WDC)</dc:creator>
  <cp:lastModifiedBy>Castro Aguirre,  Ignacio Eduardo (WDC)</cp:lastModifiedBy>
  <cp:revision>1</cp:revision>
  <dcterms:created xsi:type="dcterms:W3CDTF">2020-02-24T17:34:00Z</dcterms:created>
  <dcterms:modified xsi:type="dcterms:W3CDTF">2024-03-05T13:24:33Z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0x01010028ECBC918D5D1D48BC253772FA4A2A2A</vt:lpwstr>
  </property>
  <property fmtid="{D5CDD505-2E9C-101B-9397-08002B2CF9AE}" pid="3" name="_dlc_DocIdItemGuid">
    <vt:lpwstr>e834c4d0-8eb3-4ee2-b064-cd85371faa3f</vt:lpwstr>
  </property>
  <property fmtid="{D5CDD505-2E9C-101B-9397-08002B2CF9AE}" pid="4" name="Order">
    <vt:r8>10600</vt:r8>
  </property>
  <property fmtid="{D5CDD505-2E9C-101B-9397-08002B2CF9AE}" pid="5" name="MediaServiceImageTags">
    <vt:lpwstr/>
  </property>
  <property fmtid="{D5CDD505-2E9C-101B-9397-08002B2CF9AE}" pid="6" name="PAHO Keyword">
    <vt:lpwstr/>
  </property>
</Properties>
</file>